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Default Extension="png" ContentType="image/png"/>
  <Default Extension="jpg" ContentType="image/jpg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6666" y="601497"/>
            <a:ext cx="8030667" cy="5854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01903"/>
            <a:ext cx="8072119" cy="3161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notesSlide" Target="../notesSlides/notesSlide13.xml"/><Relationship Id="rId5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16404" y="2621051"/>
            <a:ext cx="5710555" cy="585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spc="-65">
                <a:latin typeface="Calibri"/>
                <a:cs typeface="Calibri"/>
              </a:rPr>
              <a:t>E</a:t>
            </a:r>
            <a:r>
              <a:rPr dirty="0" sz="4400" spc="-5">
                <a:latin typeface="Calibri"/>
                <a:cs typeface="Calibri"/>
              </a:rPr>
              <a:t>du</a:t>
            </a:r>
            <a:r>
              <a:rPr dirty="0" sz="4400" spc="-35">
                <a:latin typeface="Calibri"/>
                <a:cs typeface="Calibri"/>
              </a:rPr>
              <a:t>c</a:t>
            </a:r>
            <a:r>
              <a:rPr dirty="0" sz="4400" spc="-40">
                <a:latin typeface="Calibri"/>
                <a:cs typeface="Calibri"/>
              </a:rPr>
              <a:t>a</a:t>
            </a:r>
            <a:r>
              <a:rPr dirty="0" sz="4400">
                <a:latin typeface="Calibri"/>
                <a:cs typeface="Calibri"/>
              </a:rPr>
              <a:t>ting</a:t>
            </a:r>
            <a:r>
              <a:rPr dirty="0" sz="4400" spc="-15">
                <a:latin typeface="Calibri"/>
                <a:cs typeface="Calibri"/>
              </a:rPr>
              <a:t> </a:t>
            </a:r>
            <a:r>
              <a:rPr dirty="0" sz="4400">
                <a:latin typeface="Calibri"/>
                <a:cs typeface="Calibri"/>
              </a:rPr>
              <a:t>Global</a:t>
            </a:r>
            <a:r>
              <a:rPr dirty="0" sz="4400" spc="-5">
                <a:latin typeface="Calibri"/>
                <a:cs typeface="Calibri"/>
              </a:rPr>
              <a:t> Citi</a:t>
            </a:r>
            <a:r>
              <a:rPr dirty="0" sz="4400" spc="-95">
                <a:latin typeface="Calibri"/>
                <a:cs typeface="Calibri"/>
              </a:rPr>
              <a:t>z</a:t>
            </a:r>
            <a:r>
              <a:rPr dirty="0" sz="4400">
                <a:latin typeface="Calibri"/>
                <a:cs typeface="Calibri"/>
              </a:rPr>
              <a:t>ens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11576" y="3912108"/>
            <a:ext cx="3717290" cy="164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5080">
              <a:lnSpc>
                <a:spcPct val="100000"/>
              </a:lnSpc>
            </a:pPr>
            <a:r>
              <a:rPr dirty="0" sz="2200" spc="-15" i="1">
                <a:solidFill>
                  <a:srgbClr val="888888"/>
                </a:solidFill>
                <a:latin typeface="Calibri"/>
                <a:cs typeface="Calibri"/>
              </a:rPr>
              <a:t>Leil</a:t>
            </a:r>
            <a:r>
              <a:rPr dirty="0" sz="2200" spc="-15" i="1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dirty="0" sz="2200" spc="-5" i="1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2200" spc="-10" i="1">
                <a:solidFill>
                  <a:srgbClr val="888888"/>
                </a:solidFill>
                <a:latin typeface="Calibri"/>
                <a:cs typeface="Calibri"/>
              </a:rPr>
              <a:t>Bradaschia</a:t>
            </a:r>
            <a:endParaRPr sz="2200">
              <a:latin typeface="Calibri"/>
              <a:cs typeface="Calibri"/>
            </a:endParaRPr>
          </a:p>
          <a:p>
            <a:pPr algn="ctr" marL="4445">
              <a:lnSpc>
                <a:spcPct val="100000"/>
              </a:lnSpc>
            </a:pPr>
            <a:r>
              <a:rPr dirty="0" sz="2200" spc="-15" i="1">
                <a:solidFill>
                  <a:srgbClr val="888888"/>
                </a:solidFill>
                <a:latin typeface="Calibri"/>
                <a:cs typeface="Calibri"/>
              </a:rPr>
              <a:t>Colle</a:t>
            </a:r>
            <a:r>
              <a:rPr dirty="0" sz="2200" spc="-15" i="1">
                <a:solidFill>
                  <a:srgbClr val="888888"/>
                </a:solidFill>
                <a:latin typeface="Calibri"/>
                <a:cs typeface="Calibri"/>
              </a:rPr>
              <a:t>ge</a:t>
            </a:r>
            <a:r>
              <a:rPr dirty="0" sz="2200" spc="-10" i="1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2200" spc="-20" i="1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dirty="0" sz="2200" spc="-10" i="1">
                <a:solidFill>
                  <a:srgbClr val="888888"/>
                </a:solidFill>
                <a:latin typeface="Calibri"/>
                <a:cs typeface="Calibri"/>
              </a:rPr>
              <a:t>f</a:t>
            </a:r>
            <a:r>
              <a:rPr dirty="0" sz="2200" spc="-5" i="1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2200" spc="-55" i="1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dirty="0" sz="2200" spc="-20" i="1">
                <a:solidFill>
                  <a:srgbClr val="888888"/>
                </a:solidFill>
                <a:latin typeface="Calibri"/>
                <a:cs typeface="Calibri"/>
              </a:rPr>
              <a:t>du</a:t>
            </a:r>
            <a:r>
              <a:rPr dirty="0" sz="2200" spc="-30" i="1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dirty="0" sz="2200" spc="-15" i="1">
                <a:solidFill>
                  <a:srgbClr val="888888"/>
                </a:solidFill>
                <a:latin typeface="Calibri"/>
                <a:cs typeface="Calibri"/>
              </a:rPr>
              <a:t>at</a:t>
            </a:r>
            <a:r>
              <a:rPr dirty="0" sz="2200" spc="-15" i="1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dirty="0" sz="2200" spc="-20" i="1">
                <a:solidFill>
                  <a:srgbClr val="888888"/>
                </a:solidFill>
                <a:latin typeface="Calibri"/>
                <a:cs typeface="Calibri"/>
              </a:rPr>
              <a:t>on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250">
              <a:latin typeface="Times New Roman"/>
              <a:cs typeface="Times New Roman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2200" spc="80">
                <a:solidFill>
                  <a:srgbClr val="888888"/>
                </a:solidFill>
                <a:latin typeface="Calibri"/>
                <a:cs typeface="Calibri"/>
              </a:rPr>
              <a:t>“</a:t>
            </a:r>
            <a:r>
              <a:rPr dirty="0" sz="2200" spc="-15">
                <a:solidFill>
                  <a:srgbClr val="888888"/>
                </a:solidFill>
                <a:latin typeface="Calibri"/>
                <a:cs typeface="Calibri"/>
              </a:rPr>
              <a:t>The</a:t>
            </a:r>
            <a:r>
              <a:rPr dirty="0" sz="2200" spc="1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888888"/>
                </a:solidFill>
                <a:latin typeface="Calibri"/>
                <a:cs typeface="Calibri"/>
              </a:rPr>
              <a:t>Futu</a:t>
            </a:r>
            <a:r>
              <a:rPr dirty="0" sz="2200" spc="-4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dirty="0" sz="2200" spc="-15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dirty="0" sz="2200" spc="-5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888888"/>
                </a:solidFill>
                <a:latin typeface="Calibri"/>
                <a:cs typeface="Calibri"/>
              </a:rPr>
              <a:t>is</a:t>
            </a:r>
            <a:r>
              <a:rPr dirty="0" sz="2200" spc="5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2200" spc="-30">
                <a:solidFill>
                  <a:srgbClr val="888888"/>
                </a:solidFill>
                <a:latin typeface="Calibri"/>
                <a:cs typeface="Calibri"/>
              </a:rPr>
              <a:t>G</a:t>
            </a:r>
            <a:r>
              <a:rPr dirty="0" sz="2200" spc="-10">
                <a:solidFill>
                  <a:srgbClr val="888888"/>
                </a:solidFill>
                <a:latin typeface="Calibri"/>
                <a:cs typeface="Calibri"/>
              </a:rPr>
              <a:t>lob</a:t>
            </a:r>
            <a:r>
              <a:rPr dirty="0" sz="2200" spc="-1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dirty="0" sz="2200">
                <a:solidFill>
                  <a:srgbClr val="888888"/>
                </a:solidFill>
                <a:latin typeface="Calibri"/>
                <a:cs typeface="Calibri"/>
              </a:rPr>
              <a:t>l</a:t>
            </a:r>
            <a:r>
              <a:rPr dirty="0" sz="2200" spc="-5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2200" spc="-65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dirty="0" sz="2200" spc="-15">
                <a:solidFill>
                  <a:srgbClr val="888888"/>
                </a:solidFill>
                <a:latin typeface="Calibri"/>
                <a:cs typeface="Calibri"/>
              </a:rPr>
              <a:t>du</a:t>
            </a:r>
            <a:r>
              <a:rPr dirty="0" sz="2200" spc="-45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dirty="0" sz="2200" spc="-35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dirty="0" sz="2200" spc="-10">
                <a:solidFill>
                  <a:srgbClr val="888888"/>
                </a:solidFill>
                <a:latin typeface="Calibri"/>
                <a:cs typeface="Calibri"/>
              </a:rPr>
              <a:t>tion”</a:t>
            </a:r>
            <a:r>
              <a:rPr dirty="0" sz="2200" spc="-5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888888"/>
                </a:solidFill>
                <a:latin typeface="Calibri"/>
                <a:cs typeface="Calibri"/>
              </a:rPr>
              <a:t>April</a:t>
            </a:r>
            <a:r>
              <a:rPr dirty="0" sz="2200" spc="-5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888888"/>
                </a:solidFill>
                <a:latin typeface="Calibri"/>
                <a:cs typeface="Calibri"/>
              </a:rPr>
              <a:t>21,</a:t>
            </a:r>
            <a:r>
              <a:rPr dirty="0" sz="2200" spc="-5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888888"/>
                </a:solidFill>
                <a:latin typeface="Calibri"/>
                <a:cs typeface="Calibri"/>
              </a:rPr>
              <a:t>2011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687195">
              <a:lnSpc>
                <a:spcPct val="100000"/>
              </a:lnSpc>
            </a:pPr>
            <a:r>
              <a:rPr dirty="0"/>
              <a:t>Anal</a:t>
            </a:r>
            <a:r>
              <a:rPr dirty="0" spc="-55"/>
              <a:t>y</a:t>
            </a:r>
            <a:r>
              <a:rPr dirty="0" spc="-5"/>
              <a:t>sis</a:t>
            </a:r>
            <a:r>
              <a:rPr dirty="0"/>
              <a:t>/ </a:t>
            </a:r>
            <a:r>
              <a:rPr dirty="0" spc="-5"/>
              <a:t>C</a:t>
            </a:r>
            <a:r>
              <a:rPr dirty="0" spc="10"/>
              <a:t>o</a:t>
            </a:r>
            <a:r>
              <a:rPr dirty="0" spc="-5"/>
              <a:t>nclusion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85869"/>
            <a:ext cx="8065770" cy="3121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355600" marR="304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2800" spc="-25">
                <a:latin typeface="Calibri"/>
                <a:cs typeface="Calibri"/>
              </a:rPr>
              <a:t>D</a:t>
            </a:r>
            <a:r>
              <a:rPr dirty="0" sz="2800" spc="-45">
                <a:latin typeface="Calibri"/>
                <a:cs typeface="Calibri"/>
              </a:rPr>
              <a:t>e</a:t>
            </a:r>
            <a:r>
              <a:rPr dirty="0" sz="2800" spc="-15">
                <a:latin typeface="Calibri"/>
                <a:cs typeface="Calibri"/>
              </a:rPr>
              <a:t>fi</a:t>
            </a:r>
            <a:r>
              <a:rPr dirty="0" sz="2800" spc="-30">
                <a:latin typeface="Calibri"/>
                <a:cs typeface="Calibri"/>
              </a:rPr>
              <a:t>n</a:t>
            </a:r>
            <a:r>
              <a:rPr dirty="0" sz="2800" spc="-10">
                <a:latin typeface="Calibri"/>
                <a:cs typeface="Calibri"/>
              </a:rPr>
              <a:t>it</a:t>
            </a:r>
            <a:r>
              <a:rPr dirty="0" sz="2800" spc="-25">
                <a:latin typeface="Calibri"/>
                <a:cs typeface="Calibri"/>
              </a:rPr>
              <a:t>i</a:t>
            </a:r>
            <a:r>
              <a:rPr dirty="0" sz="2800" spc="-20">
                <a:latin typeface="Calibri"/>
                <a:cs typeface="Calibri"/>
              </a:rPr>
              <a:t>on</a:t>
            </a:r>
            <a:r>
              <a:rPr dirty="0" sz="2800" spc="-15">
                <a:latin typeface="Calibri"/>
                <a:cs typeface="Calibri"/>
              </a:rPr>
              <a:t>s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o</a:t>
            </a:r>
            <a:r>
              <a:rPr dirty="0" sz="2800" spc="-10">
                <a:latin typeface="Calibri"/>
                <a:cs typeface="Calibri"/>
              </a:rPr>
              <a:t>f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g</a:t>
            </a:r>
            <a:r>
              <a:rPr dirty="0" sz="2800" spc="-15">
                <a:latin typeface="Calibri"/>
                <a:cs typeface="Calibri"/>
              </a:rPr>
              <a:t>lo</a:t>
            </a:r>
            <a:r>
              <a:rPr dirty="0" sz="2800" spc="-30">
                <a:latin typeface="Calibri"/>
                <a:cs typeface="Calibri"/>
              </a:rPr>
              <a:t>b</a:t>
            </a:r>
            <a:r>
              <a:rPr dirty="0" sz="2800" spc="-10">
                <a:latin typeface="Calibri"/>
                <a:cs typeface="Calibri"/>
              </a:rPr>
              <a:t>al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edu</a:t>
            </a:r>
            <a:r>
              <a:rPr dirty="0" sz="2800" spc="-45">
                <a:latin typeface="Calibri"/>
                <a:cs typeface="Calibri"/>
              </a:rPr>
              <a:t>c</a:t>
            </a:r>
            <a:r>
              <a:rPr dirty="0" sz="2800" spc="-35">
                <a:latin typeface="Calibri"/>
                <a:cs typeface="Calibri"/>
              </a:rPr>
              <a:t>a</a:t>
            </a:r>
            <a:r>
              <a:rPr dirty="0" sz="2800" spc="-15">
                <a:latin typeface="Calibri"/>
                <a:cs typeface="Calibri"/>
              </a:rPr>
              <a:t>tion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and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global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cit</a:t>
            </a:r>
            <a:r>
              <a:rPr dirty="0" sz="2800" spc="-25">
                <a:latin typeface="Calibri"/>
                <a:cs typeface="Calibri"/>
              </a:rPr>
              <a:t>i</a:t>
            </a:r>
            <a:r>
              <a:rPr dirty="0" sz="2800" spc="-80">
                <a:latin typeface="Calibri"/>
                <a:cs typeface="Calibri"/>
              </a:rPr>
              <a:t>z</a:t>
            </a:r>
            <a:r>
              <a:rPr dirty="0" sz="2800" spc="-15">
                <a:latin typeface="Calibri"/>
                <a:cs typeface="Calibri"/>
              </a:rPr>
              <a:t>ens</a:t>
            </a:r>
            <a:r>
              <a:rPr dirty="0" sz="2800" spc="-30">
                <a:latin typeface="Calibri"/>
                <a:cs typeface="Calibri"/>
              </a:rPr>
              <a:t>h</a:t>
            </a:r>
            <a:r>
              <a:rPr dirty="0" sz="2800" spc="-15">
                <a:latin typeface="Calibri"/>
                <a:cs typeface="Calibri"/>
              </a:rPr>
              <a:t>ip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d</a:t>
            </a:r>
            <a:r>
              <a:rPr dirty="0" sz="2800" spc="-15">
                <a:latin typeface="Calibri"/>
                <a:cs typeface="Calibri"/>
              </a:rPr>
              <a:t>i</a:t>
            </a:r>
            <a:r>
              <a:rPr dirty="0" sz="2800" spc="-30">
                <a:latin typeface="Calibri"/>
                <a:cs typeface="Calibri"/>
              </a:rPr>
              <a:t>f</a:t>
            </a:r>
            <a:r>
              <a:rPr dirty="0" sz="2800" spc="-75">
                <a:latin typeface="Calibri"/>
                <a:cs typeface="Calibri"/>
              </a:rPr>
              <a:t>f</a:t>
            </a:r>
            <a:r>
              <a:rPr dirty="0" sz="2800" spc="-15">
                <a:latin typeface="Calibri"/>
                <a:cs typeface="Calibri"/>
              </a:rPr>
              <a:t>er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f</a:t>
            </a:r>
            <a:r>
              <a:rPr dirty="0" sz="2800" spc="-65">
                <a:latin typeface="Calibri"/>
                <a:cs typeface="Calibri"/>
              </a:rPr>
              <a:t>r</a:t>
            </a:r>
            <a:r>
              <a:rPr dirty="0" sz="2800" spc="-20">
                <a:latin typeface="Calibri"/>
                <a:cs typeface="Calibri"/>
              </a:rPr>
              <a:t>o</a:t>
            </a:r>
            <a:r>
              <a:rPr dirty="0" sz="2800" spc="-25">
                <a:latin typeface="Calibri"/>
                <a:cs typeface="Calibri"/>
              </a:rPr>
              <a:t>m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pe</a:t>
            </a:r>
            <a:r>
              <a:rPr dirty="0" sz="2800" spc="-70">
                <a:latin typeface="Calibri"/>
                <a:cs typeface="Calibri"/>
              </a:rPr>
              <a:t>r</a:t>
            </a:r>
            <a:r>
              <a:rPr dirty="0" sz="2800" spc="-5">
                <a:latin typeface="Calibri"/>
                <a:cs typeface="Calibri"/>
              </a:rPr>
              <a:t>so</a:t>
            </a:r>
            <a:r>
              <a:rPr dirty="0" sz="2800">
                <a:latin typeface="Calibri"/>
                <a:cs typeface="Calibri"/>
              </a:rPr>
              <a:t>n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35">
                <a:latin typeface="Calibri"/>
                <a:cs typeface="Calibri"/>
              </a:rPr>
              <a:t>t</a:t>
            </a:r>
            <a:r>
              <a:rPr dirty="0" sz="2800">
                <a:latin typeface="Calibri"/>
                <a:cs typeface="Calibri"/>
              </a:rPr>
              <a:t>o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pe</a:t>
            </a:r>
            <a:r>
              <a:rPr dirty="0" sz="2800" spc="-65">
                <a:latin typeface="Calibri"/>
                <a:cs typeface="Calibri"/>
              </a:rPr>
              <a:t>r</a:t>
            </a:r>
            <a:r>
              <a:rPr dirty="0" sz="2800" spc="-20">
                <a:latin typeface="Calibri"/>
                <a:cs typeface="Calibri"/>
              </a:rPr>
              <a:t>son</a:t>
            </a:r>
            <a:r>
              <a:rPr dirty="0" sz="2800" spc="-10">
                <a:latin typeface="Calibri"/>
                <a:cs typeface="Calibri"/>
              </a:rPr>
              <a:t>;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mak</a:t>
            </a:r>
            <a:r>
              <a:rPr dirty="0" sz="2800" spc="-20">
                <a:latin typeface="Calibri"/>
                <a:cs typeface="Calibri"/>
              </a:rPr>
              <a:t>i</a:t>
            </a:r>
            <a:r>
              <a:rPr dirty="0" sz="2800" spc="-20">
                <a:latin typeface="Calibri"/>
                <a:cs typeface="Calibri"/>
              </a:rPr>
              <a:t>n</a:t>
            </a:r>
            <a:r>
              <a:rPr dirty="0" sz="2800" spc="-15">
                <a:latin typeface="Calibri"/>
                <a:cs typeface="Calibri"/>
              </a:rPr>
              <a:t>g</a:t>
            </a:r>
            <a:r>
              <a:rPr dirty="0" sz="2800">
                <a:latin typeface="Calibri"/>
                <a:cs typeface="Calibri"/>
              </a:rPr>
              <a:t> it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d</a:t>
            </a:r>
            <a:r>
              <a:rPr dirty="0" sz="2800" spc="-15">
                <a:latin typeface="Calibri"/>
                <a:cs typeface="Calibri"/>
              </a:rPr>
              <a:t>i</a:t>
            </a:r>
            <a:r>
              <a:rPr dirty="0" sz="2800" spc="-30">
                <a:latin typeface="Calibri"/>
                <a:cs typeface="Calibri"/>
              </a:rPr>
              <a:t>f</a:t>
            </a:r>
            <a:r>
              <a:rPr dirty="0" sz="2800" spc="-5">
                <a:latin typeface="Calibri"/>
                <a:cs typeface="Calibri"/>
              </a:rPr>
              <a:t>f</a:t>
            </a:r>
            <a:r>
              <a:rPr dirty="0" sz="2800" spc="-10">
                <a:latin typeface="Calibri"/>
                <a:cs typeface="Calibri"/>
              </a:rPr>
              <a:t>i</a:t>
            </a:r>
            <a:r>
              <a:rPr dirty="0" sz="2800">
                <a:latin typeface="Calibri"/>
                <a:cs typeface="Calibri"/>
              </a:rPr>
              <a:t>cu</a:t>
            </a:r>
            <a:r>
              <a:rPr dirty="0" sz="2800" spc="-10">
                <a:latin typeface="Calibri"/>
                <a:cs typeface="Calibri"/>
              </a:rPr>
              <a:t>l</a:t>
            </a:r>
            <a:r>
              <a:rPr dirty="0" sz="2800" spc="-10">
                <a:latin typeface="Calibri"/>
                <a:cs typeface="Calibri"/>
              </a:rPr>
              <a:t>t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35">
                <a:latin typeface="Calibri"/>
                <a:cs typeface="Calibri"/>
              </a:rPr>
              <a:t>t</a:t>
            </a:r>
            <a:r>
              <a:rPr dirty="0" sz="2800">
                <a:latin typeface="Calibri"/>
                <a:cs typeface="Calibri"/>
              </a:rPr>
              <a:t>o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s</a:t>
            </a:r>
            <a:r>
              <a:rPr dirty="0" sz="2800" spc="-30">
                <a:latin typeface="Calibri"/>
                <a:cs typeface="Calibri"/>
              </a:rPr>
              <a:t>e</a:t>
            </a:r>
            <a:r>
              <a:rPr dirty="0" sz="2800" spc="-10">
                <a:latin typeface="Calibri"/>
                <a:cs typeface="Calibri"/>
              </a:rPr>
              <a:t>t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and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me</a:t>
            </a:r>
            <a:r>
              <a:rPr dirty="0" sz="2800" spc="-30">
                <a:latin typeface="Calibri"/>
                <a:cs typeface="Calibri"/>
              </a:rPr>
              <a:t>e</a:t>
            </a:r>
            <a:r>
              <a:rPr dirty="0" sz="2800" spc="-10">
                <a:latin typeface="Calibri"/>
                <a:cs typeface="Calibri"/>
              </a:rPr>
              <a:t>t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35">
                <a:latin typeface="Calibri"/>
                <a:cs typeface="Calibri"/>
              </a:rPr>
              <a:t>g</a:t>
            </a:r>
            <a:r>
              <a:rPr dirty="0" sz="2800" spc="-15">
                <a:latin typeface="Calibri"/>
                <a:cs typeface="Calibri"/>
              </a:rPr>
              <a:t>oals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50">
                <a:latin typeface="Calibri"/>
                <a:cs typeface="Calibri"/>
              </a:rPr>
              <a:t>r</a:t>
            </a:r>
            <a:r>
              <a:rPr dirty="0" sz="2800" spc="-15">
                <a:latin typeface="Calibri"/>
                <a:cs typeface="Calibri"/>
              </a:rPr>
              <a:t>el</a:t>
            </a:r>
            <a:r>
              <a:rPr dirty="0" sz="2800" spc="-45">
                <a:latin typeface="Calibri"/>
                <a:cs typeface="Calibri"/>
              </a:rPr>
              <a:t>a</a:t>
            </a:r>
            <a:r>
              <a:rPr dirty="0" sz="2800" spc="-40">
                <a:latin typeface="Calibri"/>
                <a:cs typeface="Calibri"/>
              </a:rPr>
              <a:t>t</a:t>
            </a:r>
            <a:r>
              <a:rPr dirty="0" sz="2800" spc="-15">
                <a:latin typeface="Calibri"/>
                <a:cs typeface="Calibri"/>
              </a:rPr>
              <a:t>ed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40">
                <a:latin typeface="Calibri"/>
                <a:cs typeface="Calibri"/>
              </a:rPr>
              <a:t>t</a:t>
            </a:r>
            <a:r>
              <a:rPr dirty="0" sz="2800" spc="-15">
                <a:latin typeface="Calibri"/>
                <a:cs typeface="Calibri"/>
              </a:rPr>
              <a:t>o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25">
                <a:latin typeface="Calibri"/>
                <a:cs typeface="Calibri"/>
              </a:rPr>
              <a:t>“</a:t>
            </a:r>
            <a:r>
              <a:rPr dirty="0" sz="2800" spc="-15">
                <a:latin typeface="Calibri"/>
                <a:cs typeface="Calibri"/>
              </a:rPr>
              <a:t>edu</a:t>
            </a:r>
            <a:r>
              <a:rPr dirty="0" sz="2800" spc="-45">
                <a:latin typeface="Calibri"/>
                <a:cs typeface="Calibri"/>
              </a:rPr>
              <a:t>c</a:t>
            </a:r>
            <a:r>
              <a:rPr dirty="0" sz="2800" spc="-35">
                <a:latin typeface="Calibri"/>
                <a:cs typeface="Calibri"/>
              </a:rPr>
              <a:t>a</a:t>
            </a:r>
            <a:r>
              <a:rPr dirty="0" sz="2800" spc="-10">
                <a:latin typeface="Calibri"/>
                <a:cs typeface="Calibri"/>
              </a:rPr>
              <a:t>ti</a:t>
            </a:r>
            <a:r>
              <a:rPr dirty="0" sz="2800" spc="-30">
                <a:latin typeface="Calibri"/>
                <a:cs typeface="Calibri"/>
              </a:rPr>
              <a:t>n</a:t>
            </a:r>
            <a:r>
              <a:rPr dirty="0" sz="2800" spc="-15">
                <a:latin typeface="Calibri"/>
                <a:cs typeface="Calibri"/>
              </a:rPr>
              <a:t>g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global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cit</a:t>
            </a:r>
            <a:r>
              <a:rPr dirty="0" sz="2800" spc="-15">
                <a:latin typeface="Calibri"/>
                <a:cs typeface="Calibri"/>
              </a:rPr>
              <a:t>i</a:t>
            </a:r>
            <a:r>
              <a:rPr dirty="0" sz="2800" spc="-80">
                <a:latin typeface="Calibri"/>
                <a:cs typeface="Calibri"/>
              </a:rPr>
              <a:t>z</a:t>
            </a:r>
            <a:r>
              <a:rPr dirty="0" sz="2800" spc="-15">
                <a:latin typeface="Calibri"/>
                <a:cs typeface="Calibri"/>
              </a:rPr>
              <a:t>ens</a:t>
            </a:r>
            <a:r>
              <a:rPr dirty="0" sz="2800" spc="-220">
                <a:latin typeface="Calibri"/>
                <a:cs typeface="Calibri"/>
              </a:rPr>
              <a:t>.</a:t>
            </a:r>
            <a:r>
              <a:rPr dirty="0" sz="2800" spc="-15">
                <a:latin typeface="Calibri"/>
                <a:cs typeface="Calibri"/>
              </a:rPr>
              <a:t>”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8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2800" spc="-65">
                <a:latin typeface="Calibri"/>
                <a:cs typeface="Calibri"/>
              </a:rPr>
              <a:t>K</a:t>
            </a:r>
            <a:r>
              <a:rPr dirty="0" sz="2800" spc="-15">
                <a:latin typeface="Calibri"/>
                <a:cs typeface="Calibri"/>
              </a:rPr>
              <a:t>eep</a:t>
            </a:r>
            <a:r>
              <a:rPr dirty="0" sz="2800" spc="-25">
                <a:latin typeface="Calibri"/>
                <a:cs typeface="Calibri"/>
              </a:rPr>
              <a:t>i</a:t>
            </a:r>
            <a:r>
              <a:rPr dirty="0" sz="2800" spc="-20">
                <a:latin typeface="Calibri"/>
                <a:cs typeface="Calibri"/>
              </a:rPr>
              <a:t>n</a:t>
            </a:r>
            <a:r>
              <a:rPr dirty="0" sz="2800" spc="-15">
                <a:latin typeface="Calibri"/>
                <a:cs typeface="Calibri"/>
              </a:rPr>
              <a:t>g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this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in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m</a:t>
            </a:r>
            <a:r>
              <a:rPr dirty="0" sz="2800" spc="-20">
                <a:latin typeface="Calibri"/>
                <a:cs typeface="Calibri"/>
              </a:rPr>
              <a:t>i</a:t>
            </a:r>
            <a:r>
              <a:rPr dirty="0" sz="2800" spc="-20">
                <a:latin typeface="Calibri"/>
                <a:cs typeface="Calibri"/>
              </a:rPr>
              <a:t>nd</a:t>
            </a:r>
            <a:r>
              <a:rPr dirty="0" sz="2800" spc="-10">
                <a:latin typeface="Calibri"/>
                <a:cs typeface="Calibri"/>
              </a:rPr>
              <a:t>,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the</a:t>
            </a:r>
            <a:r>
              <a:rPr dirty="0" sz="2800" spc="-55">
                <a:latin typeface="Calibri"/>
                <a:cs typeface="Calibri"/>
              </a:rPr>
              <a:t>r</a:t>
            </a:r>
            <a:r>
              <a:rPr dirty="0" sz="2800" spc="-15">
                <a:latin typeface="Calibri"/>
                <a:cs typeface="Calibri"/>
              </a:rPr>
              <a:t>e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</a:t>
            </a:r>
            <a:r>
              <a:rPr dirty="0" sz="2800" spc="-50">
                <a:latin typeface="Calibri"/>
                <a:cs typeface="Calibri"/>
              </a:rPr>
              <a:t>r</a:t>
            </a:r>
            <a:r>
              <a:rPr dirty="0" sz="2800" spc="-15">
                <a:latin typeface="Calibri"/>
                <a:cs typeface="Calibri"/>
              </a:rPr>
              <a:t>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s</a:t>
            </a:r>
            <a:r>
              <a:rPr dirty="0" sz="2800" spc="-30">
                <a:latin typeface="Calibri"/>
                <a:cs typeface="Calibri"/>
              </a:rPr>
              <a:t>e</a:t>
            </a:r>
            <a:r>
              <a:rPr dirty="0" sz="2800" spc="-45">
                <a:latin typeface="Calibri"/>
                <a:cs typeface="Calibri"/>
              </a:rPr>
              <a:t>v</a:t>
            </a:r>
            <a:r>
              <a:rPr dirty="0" sz="2800" spc="-15">
                <a:latin typeface="Calibri"/>
                <a:cs typeface="Calibri"/>
              </a:rPr>
              <a:t>e</a:t>
            </a:r>
            <a:r>
              <a:rPr dirty="0" sz="2800" spc="-75">
                <a:latin typeface="Calibri"/>
                <a:cs typeface="Calibri"/>
              </a:rPr>
              <a:t>r</a:t>
            </a:r>
            <a:r>
              <a:rPr dirty="0" sz="2800" spc="-10">
                <a:latin typeface="Calibri"/>
                <a:cs typeface="Calibri"/>
              </a:rPr>
              <a:t>al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</a:t>
            </a:r>
            <a:r>
              <a:rPr dirty="0" sz="2800" spc="-25">
                <a:latin typeface="Calibri"/>
                <a:cs typeface="Calibri"/>
              </a:rPr>
              <a:t>d</a:t>
            </a:r>
            <a:r>
              <a:rPr dirty="0" sz="2800" spc="-15">
                <a:latin typeface="Calibri"/>
                <a:cs typeface="Calibri"/>
              </a:rPr>
              <a:t>eas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40">
                <a:latin typeface="Calibri"/>
                <a:cs typeface="Calibri"/>
              </a:rPr>
              <a:t>w</a:t>
            </a:r>
            <a:r>
              <a:rPr dirty="0" sz="2800" spc="-15">
                <a:latin typeface="Calibri"/>
                <a:cs typeface="Calibri"/>
              </a:rPr>
              <a:t>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45">
                <a:latin typeface="Calibri"/>
                <a:cs typeface="Calibri"/>
              </a:rPr>
              <a:t>c</a:t>
            </a:r>
            <a:r>
              <a:rPr dirty="0" sz="2800" spc="-15">
                <a:latin typeface="Calibri"/>
                <a:cs typeface="Calibri"/>
              </a:rPr>
              <a:t>an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us</a:t>
            </a:r>
            <a:r>
              <a:rPr dirty="0" sz="2800" spc="-15">
                <a:latin typeface="Calibri"/>
                <a:cs typeface="Calibri"/>
              </a:rPr>
              <a:t>e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as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5">
                <a:latin typeface="Calibri"/>
                <a:cs typeface="Calibri"/>
              </a:rPr>
              <a:t>s</a:t>
            </a:r>
            <a:r>
              <a:rPr dirty="0" sz="2800" spc="-50">
                <a:latin typeface="Calibri"/>
                <a:cs typeface="Calibri"/>
              </a:rPr>
              <a:t>t</a:t>
            </a:r>
            <a:r>
              <a:rPr dirty="0" sz="2800" spc="-10">
                <a:latin typeface="Calibri"/>
                <a:cs typeface="Calibri"/>
              </a:rPr>
              <a:t>arti</a:t>
            </a:r>
            <a:r>
              <a:rPr dirty="0" sz="2800" spc="-25">
                <a:latin typeface="Calibri"/>
                <a:cs typeface="Calibri"/>
              </a:rPr>
              <a:t>n</a:t>
            </a:r>
            <a:r>
              <a:rPr dirty="0" sz="2800" spc="-15">
                <a:latin typeface="Calibri"/>
                <a:cs typeface="Calibri"/>
              </a:rPr>
              <a:t>g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po</a:t>
            </a:r>
            <a:r>
              <a:rPr dirty="0" sz="2800" spc="-20">
                <a:latin typeface="Calibri"/>
                <a:cs typeface="Calibri"/>
              </a:rPr>
              <a:t>i</a:t>
            </a:r>
            <a:r>
              <a:rPr dirty="0" sz="2800" spc="-45">
                <a:latin typeface="Calibri"/>
                <a:cs typeface="Calibri"/>
              </a:rPr>
              <a:t>n</a:t>
            </a:r>
            <a:r>
              <a:rPr dirty="0" sz="2800" spc="-15">
                <a:latin typeface="Calibri"/>
                <a:cs typeface="Calibri"/>
              </a:rPr>
              <a:t>ts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75">
                <a:latin typeface="Calibri"/>
                <a:cs typeface="Calibri"/>
              </a:rPr>
              <a:t>f</a:t>
            </a:r>
            <a:r>
              <a:rPr dirty="0" sz="2800" spc="-20">
                <a:latin typeface="Calibri"/>
                <a:cs typeface="Calibri"/>
              </a:rPr>
              <a:t>o</a:t>
            </a:r>
            <a:r>
              <a:rPr dirty="0" sz="2800" spc="-10">
                <a:latin typeface="Calibri"/>
                <a:cs typeface="Calibri"/>
              </a:rPr>
              <a:t>r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edu</a:t>
            </a:r>
            <a:r>
              <a:rPr dirty="0" sz="2800" spc="-45">
                <a:latin typeface="Calibri"/>
                <a:cs typeface="Calibri"/>
              </a:rPr>
              <a:t>c</a:t>
            </a:r>
            <a:r>
              <a:rPr dirty="0" sz="2800" spc="-35">
                <a:latin typeface="Calibri"/>
                <a:cs typeface="Calibri"/>
              </a:rPr>
              <a:t>a</a:t>
            </a:r>
            <a:r>
              <a:rPr dirty="0" sz="2800" spc="-10">
                <a:latin typeface="Calibri"/>
                <a:cs typeface="Calibri"/>
              </a:rPr>
              <a:t>ti</a:t>
            </a:r>
            <a:r>
              <a:rPr dirty="0" sz="2800" spc="-30">
                <a:latin typeface="Calibri"/>
                <a:cs typeface="Calibri"/>
              </a:rPr>
              <a:t>n</a:t>
            </a:r>
            <a:r>
              <a:rPr dirty="0" sz="2800" spc="-15">
                <a:latin typeface="Calibri"/>
                <a:cs typeface="Calibri"/>
              </a:rPr>
              <a:t>g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ou</a:t>
            </a:r>
            <a:r>
              <a:rPr dirty="0" sz="2800" spc="-10">
                <a:latin typeface="Calibri"/>
                <a:cs typeface="Calibri"/>
              </a:rPr>
              <a:t>r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5">
                <a:latin typeface="Calibri"/>
                <a:cs typeface="Calibri"/>
              </a:rPr>
              <a:t>s</a:t>
            </a:r>
            <a:r>
              <a:rPr dirty="0" sz="2800" spc="-15">
                <a:latin typeface="Calibri"/>
                <a:cs typeface="Calibri"/>
              </a:rPr>
              <a:t>tu</a:t>
            </a:r>
            <a:r>
              <a:rPr dirty="0" sz="2800" spc="-30">
                <a:latin typeface="Calibri"/>
                <a:cs typeface="Calibri"/>
              </a:rPr>
              <a:t>d</a:t>
            </a:r>
            <a:r>
              <a:rPr dirty="0" sz="2800" spc="-15">
                <a:latin typeface="Calibri"/>
                <a:cs typeface="Calibri"/>
              </a:rPr>
              <a:t>e</a:t>
            </a:r>
            <a:r>
              <a:rPr dirty="0" sz="2800" spc="-45">
                <a:latin typeface="Calibri"/>
                <a:cs typeface="Calibri"/>
              </a:rPr>
              <a:t>n</a:t>
            </a:r>
            <a:r>
              <a:rPr dirty="0" sz="2800" spc="-15">
                <a:latin typeface="Calibri"/>
                <a:cs typeface="Calibri"/>
              </a:rPr>
              <a:t>ts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-35">
                <a:latin typeface="Calibri"/>
                <a:cs typeface="Calibri"/>
              </a:rPr>
              <a:t>t</a:t>
            </a:r>
            <a:r>
              <a:rPr dirty="0" sz="2800" spc="-15">
                <a:latin typeface="Calibri"/>
                <a:cs typeface="Calibri"/>
              </a:rPr>
              <a:t>o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b</a:t>
            </a:r>
            <a:r>
              <a:rPr dirty="0" sz="2800" spc="-15">
                <a:latin typeface="Calibri"/>
                <a:cs typeface="Calibri"/>
              </a:rPr>
              <a:t>e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glo</a:t>
            </a:r>
            <a:r>
              <a:rPr dirty="0" sz="2800" spc="-30">
                <a:latin typeface="Calibri"/>
                <a:cs typeface="Calibri"/>
              </a:rPr>
              <a:t>b</a:t>
            </a:r>
            <a:r>
              <a:rPr dirty="0" sz="2800">
                <a:latin typeface="Calibri"/>
                <a:cs typeface="Calibri"/>
              </a:rPr>
              <a:t>al cit</a:t>
            </a:r>
            <a:r>
              <a:rPr dirty="0" sz="2800" spc="-15">
                <a:latin typeface="Calibri"/>
                <a:cs typeface="Calibri"/>
              </a:rPr>
              <a:t>i</a:t>
            </a:r>
            <a:r>
              <a:rPr dirty="0" sz="2800" spc="-80">
                <a:latin typeface="Calibri"/>
                <a:cs typeface="Calibri"/>
              </a:rPr>
              <a:t>z</a:t>
            </a:r>
            <a:r>
              <a:rPr dirty="0" sz="2800" spc="-15">
                <a:latin typeface="Calibri"/>
                <a:cs typeface="Calibri"/>
              </a:rPr>
              <a:t>en</a:t>
            </a:r>
            <a:r>
              <a:rPr dirty="0" sz="2800" spc="-30">
                <a:latin typeface="Calibri"/>
                <a:cs typeface="Calibri"/>
              </a:rPr>
              <a:t>s</a:t>
            </a:r>
            <a:r>
              <a:rPr dirty="0" sz="280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80769" y="370230"/>
            <a:ext cx="5980430" cy="1031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3600">
                <a:latin typeface="Calibri"/>
                <a:cs typeface="Calibri"/>
              </a:rPr>
              <a:t>Ha</a:t>
            </a:r>
            <a:r>
              <a:rPr dirty="0" sz="3600" spc="-55">
                <a:latin typeface="Calibri"/>
                <a:cs typeface="Calibri"/>
              </a:rPr>
              <a:t>n</a:t>
            </a:r>
            <a:r>
              <a:rPr dirty="0" sz="3600" spc="-35">
                <a:latin typeface="Calibri"/>
                <a:cs typeface="Calibri"/>
              </a:rPr>
              <a:t>v</a:t>
            </a:r>
            <a:r>
              <a:rPr dirty="0" sz="3600" spc="-30">
                <a:latin typeface="Calibri"/>
                <a:cs typeface="Calibri"/>
              </a:rPr>
              <a:t>e</a:t>
            </a:r>
            <a:r>
              <a:rPr dirty="0" sz="3600" spc="100">
                <a:latin typeface="Calibri"/>
                <a:cs typeface="Calibri"/>
              </a:rPr>
              <a:t>y</a:t>
            </a:r>
            <a:r>
              <a:rPr dirty="0" sz="3600" spc="-220">
                <a:latin typeface="Calibri"/>
                <a:cs typeface="Calibri"/>
              </a:rPr>
              <a:t>’</a:t>
            </a:r>
            <a:r>
              <a:rPr dirty="0" sz="3600">
                <a:latin typeface="Calibri"/>
                <a:cs typeface="Calibri"/>
              </a:rPr>
              <a:t>s</a:t>
            </a:r>
            <a:r>
              <a:rPr dirty="0" sz="3600" spc="-20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(2001</a:t>
            </a:r>
            <a:r>
              <a:rPr dirty="0" sz="3600">
                <a:latin typeface="Calibri"/>
                <a:cs typeface="Calibri"/>
              </a:rPr>
              <a:t>)</a:t>
            </a:r>
            <a:r>
              <a:rPr dirty="0" sz="3600" spc="-10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fi</a:t>
            </a:r>
            <a:r>
              <a:rPr dirty="0" sz="3600" spc="-30">
                <a:latin typeface="Calibri"/>
                <a:cs typeface="Calibri"/>
              </a:rPr>
              <a:t>v</a:t>
            </a:r>
            <a:r>
              <a:rPr dirty="0" sz="3600" spc="-20">
                <a:latin typeface="Calibri"/>
                <a:cs typeface="Calibri"/>
              </a:rPr>
              <a:t>e</a:t>
            </a:r>
            <a:r>
              <a:rPr dirty="0" sz="3600" spc="-15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dimensions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3600" spc="-5">
                <a:latin typeface="Calibri"/>
                <a:cs typeface="Calibri"/>
              </a:rPr>
              <a:t>o</a:t>
            </a:r>
            <a:r>
              <a:rPr dirty="0" sz="3600">
                <a:latin typeface="Calibri"/>
                <a:cs typeface="Calibri"/>
              </a:rPr>
              <a:t>f a</a:t>
            </a:r>
            <a:r>
              <a:rPr dirty="0" sz="3600" spc="5">
                <a:latin typeface="Calibri"/>
                <a:cs typeface="Calibri"/>
              </a:rPr>
              <a:t> </a:t>
            </a:r>
            <a:r>
              <a:rPr dirty="0" sz="3600" spc="-35">
                <a:latin typeface="Calibri"/>
                <a:cs typeface="Calibri"/>
              </a:rPr>
              <a:t>g</a:t>
            </a:r>
            <a:r>
              <a:rPr dirty="0" sz="3600">
                <a:latin typeface="Calibri"/>
                <a:cs typeface="Calibri"/>
              </a:rPr>
              <a:t>lobal</a:t>
            </a:r>
            <a:r>
              <a:rPr dirty="0" sz="3600" spc="-15">
                <a:latin typeface="Calibri"/>
                <a:cs typeface="Calibri"/>
              </a:rPr>
              <a:t> </a:t>
            </a:r>
            <a:r>
              <a:rPr dirty="0" sz="3600" spc="-25">
                <a:latin typeface="Calibri"/>
                <a:cs typeface="Calibri"/>
              </a:rPr>
              <a:t>pe</a:t>
            </a:r>
            <a:r>
              <a:rPr dirty="0" sz="3600" spc="-70">
                <a:latin typeface="Calibri"/>
                <a:cs typeface="Calibri"/>
              </a:rPr>
              <a:t>r</a:t>
            </a:r>
            <a:r>
              <a:rPr dirty="0" sz="3600" spc="-5">
                <a:latin typeface="Calibri"/>
                <a:cs typeface="Calibri"/>
              </a:rPr>
              <a:t>specti</a:t>
            </a:r>
            <a:r>
              <a:rPr dirty="0" sz="3600" spc="-35">
                <a:latin typeface="Calibri"/>
                <a:cs typeface="Calibri"/>
              </a:rPr>
              <a:t>v</a:t>
            </a:r>
            <a:r>
              <a:rPr dirty="0" sz="3600" spc="-20">
                <a:latin typeface="Calibri"/>
                <a:cs typeface="Calibri"/>
              </a:rPr>
              <a:t>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837284"/>
            <a:ext cx="5831205" cy="3017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3200" spc="-5" b="1" i="1">
                <a:latin typeface="Calibri"/>
                <a:cs typeface="Calibri"/>
              </a:rPr>
              <a:t>Ou</a:t>
            </a:r>
            <a:r>
              <a:rPr dirty="0" sz="3200" spc="-35" b="1" i="1">
                <a:latin typeface="Calibri"/>
                <a:cs typeface="Calibri"/>
              </a:rPr>
              <a:t>t</a:t>
            </a:r>
            <a:r>
              <a:rPr dirty="0" sz="3200" spc="-25" b="1" i="1">
                <a:latin typeface="Calibri"/>
                <a:cs typeface="Calibri"/>
              </a:rPr>
              <a:t>c</a:t>
            </a:r>
            <a:r>
              <a:rPr dirty="0" sz="3200" spc="-5" b="1" i="1">
                <a:latin typeface="Calibri"/>
                <a:cs typeface="Calibri"/>
              </a:rPr>
              <a:t>ome</a:t>
            </a:r>
            <a:r>
              <a:rPr dirty="0" sz="3200" b="1" i="1">
                <a:latin typeface="Calibri"/>
                <a:cs typeface="Calibri"/>
              </a:rPr>
              <a:t>s</a:t>
            </a:r>
            <a:r>
              <a:rPr dirty="0" sz="3200" spc="-15" b="1" i="1">
                <a:latin typeface="Calibri"/>
                <a:cs typeface="Calibri"/>
              </a:rPr>
              <a:t> </a:t>
            </a:r>
            <a:r>
              <a:rPr dirty="0" sz="3200" spc="-5" b="1" i="1">
                <a:latin typeface="Calibri"/>
                <a:cs typeface="Calibri"/>
              </a:rPr>
              <a:t>o</a:t>
            </a:r>
            <a:r>
              <a:rPr dirty="0" sz="3200" b="1" i="1">
                <a:latin typeface="Calibri"/>
                <a:cs typeface="Calibri"/>
              </a:rPr>
              <a:t>f a</a:t>
            </a:r>
            <a:r>
              <a:rPr dirty="0" sz="3200" spc="-15" b="1" i="1">
                <a:latin typeface="Calibri"/>
                <a:cs typeface="Calibri"/>
              </a:rPr>
              <a:t> </a:t>
            </a:r>
            <a:r>
              <a:rPr dirty="0" sz="3200" b="1" i="1">
                <a:latin typeface="Calibri"/>
                <a:cs typeface="Calibri"/>
              </a:rPr>
              <a:t>global</a:t>
            </a:r>
            <a:r>
              <a:rPr dirty="0" sz="3200" spc="-25" b="1" i="1">
                <a:latin typeface="Calibri"/>
                <a:cs typeface="Calibri"/>
              </a:rPr>
              <a:t> </a:t>
            </a:r>
            <a:r>
              <a:rPr dirty="0" sz="3200" spc="-5" b="1" i="1">
                <a:latin typeface="Calibri"/>
                <a:cs typeface="Calibri"/>
              </a:rPr>
              <a:t>edu</a:t>
            </a:r>
            <a:r>
              <a:rPr dirty="0" sz="3200" spc="-25" b="1" i="1">
                <a:latin typeface="Calibri"/>
                <a:cs typeface="Calibri"/>
              </a:rPr>
              <a:t>c</a:t>
            </a:r>
            <a:r>
              <a:rPr dirty="0" sz="3200" b="1" i="1">
                <a:latin typeface="Calibri"/>
                <a:cs typeface="Calibri"/>
              </a:rPr>
              <a:t>ation:</a:t>
            </a:r>
            <a:endParaRPr sz="32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68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800" spc="-80">
                <a:latin typeface="Calibri"/>
                <a:cs typeface="Calibri"/>
              </a:rPr>
              <a:t>P</a:t>
            </a:r>
            <a:r>
              <a:rPr dirty="0" sz="2800" spc="-15">
                <a:latin typeface="Calibri"/>
                <a:cs typeface="Calibri"/>
              </a:rPr>
              <a:t>e</a:t>
            </a:r>
            <a:r>
              <a:rPr dirty="0" sz="2800" spc="-65">
                <a:latin typeface="Calibri"/>
                <a:cs typeface="Calibri"/>
              </a:rPr>
              <a:t>r</a:t>
            </a:r>
            <a:r>
              <a:rPr dirty="0" sz="2800" spc="-20">
                <a:latin typeface="Calibri"/>
                <a:cs typeface="Calibri"/>
              </a:rPr>
              <a:t>specti</a:t>
            </a:r>
            <a:r>
              <a:rPr dirty="0" sz="2800" spc="-50">
                <a:latin typeface="Calibri"/>
                <a:cs typeface="Calibri"/>
              </a:rPr>
              <a:t>v</a:t>
            </a:r>
            <a:r>
              <a:rPr dirty="0" sz="2800" spc="-15">
                <a:latin typeface="Calibri"/>
                <a:cs typeface="Calibri"/>
              </a:rPr>
              <a:t>e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Consciou</a:t>
            </a:r>
            <a:r>
              <a:rPr dirty="0" sz="2800" spc="-25">
                <a:latin typeface="Calibri"/>
                <a:cs typeface="Calibri"/>
              </a:rPr>
              <a:t>s</a:t>
            </a:r>
            <a:r>
              <a:rPr dirty="0" sz="2800" spc="-20">
                <a:latin typeface="Calibri"/>
                <a:cs typeface="Calibri"/>
              </a:rPr>
              <a:t>ness</a:t>
            </a:r>
            <a:endParaRPr sz="28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800" spc="-15">
                <a:latin typeface="Calibri"/>
                <a:cs typeface="Calibri"/>
              </a:rPr>
              <a:t>“S</a:t>
            </a:r>
            <a:r>
              <a:rPr dirty="0" sz="2800" spc="-45">
                <a:latin typeface="Calibri"/>
                <a:cs typeface="Calibri"/>
              </a:rPr>
              <a:t>t</a:t>
            </a:r>
            <a:r>
              <a:rPr dirty="0" sz="2800" spc="-35">
                <a:latin typeface="Calibri"/>
                <a:cs typeface="Calibri"/>
              </a:rPr>
              <a:t>a</a:t>
            </a:r>
            <a:r>
              <a:rPr dirty="0" sz="2800" spc="-40">
                <a:latin typeface="Calibri"/>
                <a:cs typeface="Calibri"/>
              </a:rPr>
              <a:t>t</a:t>
            </a:r>
            <a:r>
              <a:rPr dirty="0" sz="2800" spc="-15">
                <a:latin typeface="Calibri"/>
                <a:cs typeface="Calibri"/>
              </a:rPr>
              <a:t>e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of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the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</a:t>
            </a:r>
            <a:r>
              <a:rPr dirty="0" sz="2800" spc="-15">
                <a:latin typeface="Calibri"/>
                <a:cs typeface="Calibri"/>
              </a:rPr>
              <a:t>l</a:t>
            </a:r>
            <a:r>
              <a:rPr dirty="0" sz="2800" spc="-15">
                <a:latin typeface="Calibri"/>
                <a:cs typeface="Calibri"/>
              </a:rPr>
              <a:t>an</a:t>
            </a:r>
            <a:r>
              <a:rPr dirty="0" sz="2800" spc="-30">
                <a:latin typeface="Calibri"/>
                <a:cs typeface="Calibri"/>
              </a:rPr>
              <a:t>e</a:t>
            </a:r>
            <a:r>
              <a:rPr dirty="0" sz="2800" spc="75">
                <a:latin typeface="Calibri"/>
                <a:cs typeface="Calibri"/>
              </a:rPr>
              <a:t>t</a:t>
            </a:r>
            <a:r>
              <a:rPr dirty="0" sz="2800" spc="-15">
                <a:latin typeface="Calibri"/>
                <a:cs typeface="Calibri"/>
              </a:rPr>
              <a:t>”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A</a:t>
            </a:r>
            <a:r>
              <a:rPr dirty="0" sz="2800" spc="-55">
                <a:latin typeface="Calibri"/>
                <a:cs typeface="Calibri"/>
              </a:rPr>
              <a:t>w</a:t>
            </a:r>
            <a:r>
              <a:rPr dirty="0" sz="2800" spc="-15">
                <a:latin typeface="Calibri"/>
                <a:cs typeface="Calibri"/>
              </a:rPr>
              <a:t>a</a:t>
            </a:r>
            <a:r>
              <a:rPr dirty="0" sz="2800" spc="-50">
                <a:latin typeface="Calibri"/>
                <a:cs typeface="Calibri"/>
              </a:rPr>
              <a:t>r</a:t>
            </a:r>
            <a:r>
              <a:rPr dirty="0" sz="2800" spc="-15">
                <a:latin typeface="Calibri"/>
                <a:cs typeface="Calibri"/>
              </a:rPr>
              <a:t>ene</a:t>
            </a:r>
            <a:r>
              <a:rPr dirty="0" sz="2800" spc="-30">
                <a:latin typeface="Calibri"/>
                <a:cs typeface="Calibri"/>
              </a:rPr>
              <a:t>s</a:t>
            </a:r>
            <a:r>
              <a:rPr dirty="0" sz="2800" spc="-15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800" spc="-20">
                <a:latin typeface="Calibri"/>
                <a:cs typeface="Calibri"/>
              </a:rPr>
              <a:t>C</a:t>
            </a:r>
            <a:r>
              <a:rPr dirty="0" sz="2800" spc="-65">
                <a:latin typeface="Calibri"/>
                <a:cs typeface="Calibri"/>
              </a:rPr>
              <a:t>r</a:t>
            </a:r>
            <a:r>
              <a:rPr dirty="0" sz="2800" spc="-20">
                <a:latin typeface="Calibri"/>
                <a:cs typeface="Calibri"/>
              </a:rPr>
              <a:t>oss</a:t>
            </a:r>
            <a:r>
              <a:rPr dirty="0" sz="2800" spc="-20">
                <a:latin typeface="Calibri"/>
                <a:cs typeface="Calibri"/>
              </a:rPr>
              <a:t>-Cu</a:t>
            </a:r>
            <a:r>
              <a:rPr dirty="0" sz="2800" spc="-25">
                <a:latin typeface="Calibri"/>
                <a:cs typeface="Calibri"/>
              </a:rPr>
              <a:t>l</a:t>
            </a:r>
            <a:r>
              <a:rPr dirty="0" sz="2800" spc="-15">
                <a:latin typeface="Calibri"/>
                <a:cs typeface="Calibri"/>
              </a:rPr>
              <a:t>tu</a:t>
            </a:r>
            <a:r>
              <a:rPr dirty="0" sz="2800" spc="-80">
                <a:latin typeface="Calibri"/>
                <a:cs typeface="Calibri"/>
              </a:rPr>
              <a:t>r</a:t>
            </a:r>
            <a:r>
              <a:rPr dirty="0" sz="2800" spc="-10">
                <a:latin typeface="Calibri"/>
                <a:cs typeface="Calibri"/>
              </a:rPr>
              <a:t>al</a:t>
            </a:r>
            <a:r>
              <a:rPr dirty="0" sz="2800" spc="5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A</a:t>
            </a:r>
            <a:r>
              <a:rPr dirty="0" sz="2800" spc="-55">
                <a:latin typeface="Calibri"/>
                <a:cs typeface="Calibri"/>
              </a:rPr>
              <a:t>w</a:t>
            </a:r>
            <a:r>
              <a:rPr dirty="0" sz="2800" spc="-15">
                <a:latin typeface="Calibri"/>
                <a:cs typeface="Calibri"/>
              </a:rPr>
              <a:t>a</a:t>
            </a:r>
            <a:r>
              <a:rPr dirty="0" sz="2800" spc="-50">
                <a:latin typeface="Calibri"/>
                <a:cs typeface="Calibri"/>
              </a:rPr>
              <a:t>r</a:t>
            </a:r>
            <a:r>
              <a:rPr dirty="0" sz="2800" spc="-15">
                <a:latin typeface="Calibri"/>
                <a:cs typeface="Calibri"/>
              </a:rPr>
              <a:t>eness</a:t>
            </a:r>
            <a:endParaRPr sz="28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800" spc="-65">
                <a:latin typeface="Calibri"/>
                <a:cs typeface="Calibri"/>
              </a:rPr>
              <a:t>K</a:t>
            </a:r>
            <a:r>
              <a:rPr dirty="0" sz="2800" spc="-20">
                <a:latin typeface="Calibri"/>
                <a:cs typeface="Calibri"/>
              </a:rPr>
              <a:t>n</a:t>
            </a:r>
            <a:r>
              <a:rPr dirty="0" sz="2800" spc="-30">
                <a:latin typeface="Calibri"/>
                <a:cs typeface="Calibri"/>
              </a:rPr>
              <a:t>o</a:t>
            </a:r>
            <a:r>
              <a:rPr dirty="0" sz="2800" spc="-15">
                <a:latin typeface="Calibri"/>
                <a:cs typeface="Calibri"/>
              </a:rPr>
              <a:t>wled</a:t>
            </a:r>
            <a:r>
              <a:rPr dirty="0" sz="2800" spc="-45">
                <a:latin typeface="Calibri"/>
                <a:cs typeface="Calibri"/>
              </a:rPr>
              <a:t>g</a:t>
            </a:r>
            <a:r>
              <a:rPr dirty="0" sz="2800" spc="-15">
                <a:latin typeface="Calibri"/>
                <a:cs typeface="Calibri"/>
              </a:rPr>
              <a:t>e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o</a:t>
            </a:r>
            <a:r>
              <a:rPr dirty="0" sz="2800" spc="-10">
                <a:latin typeface="Calibri"/>
                <a:cs typeface="Calibri"/>
              </a:rPr>
              <a:t>f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Global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D</a:t>
            </a:r>
            <a:r>
              <a:rPr dirty="0" sz="2800" spc="-30">
                <a:latin typeface="Calibri"/>
                <a:cs typeface="Calibri"/>
              </a:rPr>
              <a:t>y</a:t>
            </a:r>
            <a:r>
              <a:rPr dirty="0" sz="2800" spc="-20">
                <a:latin typeface="Calibri"/>
                <a:cs typeface="Calibri"/>
              </a:rPr>
              <a:t>namics</a:t>
            </a:r>
            <a:endParaRPr sz="28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800" spc="-20">
                <a:latin typeface="Calibri"/>
                <a:cs typeface="Calibri"/>
              </a:rPr>
              <a:t>A</a:t>
            </a:r>
            <a:r>
              <a:rPr dirty="0" sz="2800" spc="-55">
                <a:latin typeface="Calibri"/>
                <a:cs typeface="Calibri"/>
              </a:rPr>
              <a:t>w</a:t>
            </a:r>
            <a:r>
              <a:rPr dirty="0" sz="2800" spc="-15">
                <a:latin typeface="Calibri"/>
                <a:cs typeface="Calibri"/>
              </a:rPr>
              <a:t>a</a:t>
            </a:r>
            <a:r>
              <a:rPr dirty="0" sz="2800" spc="-50">
                <a:latin typeface="Calibri"/>
                <a:cs typeface="Calibri"/>
              </a:rPr>
              <a:t>r</a:t>
            </a:r>
            <a:r>
              <a:rPr dirty="0" sz="2800" spc="-15">
                <a:latin typeface="Calibri"/>
                <a:cs typeface="Calibri"/>
              </a:rPr>
              <a:t>eness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o</a:t>
            </a:r>
            <a:r>
              <a:rPr dirty="0" sz="2800" spc="-10">
                <a:latin typeface="Calibri"/>
                <a:cs typeface="Calibri"/>
              </a:rPr>
              <a:t>f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Huma</a:t>
            </a:r>
            <a:r>
              <a:rPr dirty="0" sz="2800" spc="-15">
                <a:latin typeface="Calibri"/>
                <a:cs typeface="Calibri"/>
              </a:rPr>
              <a:t>n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Cho</a:t>
            </a:r>
            <a:r>
              <a:rPr dirty="0" sz="2800" spc="-25">
                <a:latin typeface="Calibri"/>
                <a:cs typeface="Calibri"/>
              </a:rPr>
              <a:t>i</a:t>
            </a:r>
            <a:r>
              <a:rPr dirty="0" sz="2800" spc="-15">
                <a:latin typeface="Calibri"/>
                <a:cs typeface="Calibri"/>
              </a:rPr>
              <a:t>ces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Th</a:t>
            </a:r>
            <a:r>
              <a:rPr dirty="0" spc="-60"/>
              <a:t>r</a:t>
            </a:r>
            <a:r>
              <a:rPr dirty="0"/>
              <a:t>ee </a:t>
            </a:r>
            <a:r>
              <a:rPr dirty="0" spc="-5"/>
              <a:t>domain</a:t>
            </a:r>
            <a:r>
              <a:rPr dirty="0"/>
              <a:t>s</a:t>
            </a:r>
            <a:r>
              <a:rPr dirty="0" spc="15"/>
              <a:t> </a:t>
            </a:r>
            <a:r>
              <a:rPr dirty="0" spc="-5"/>
              <a:t>o</a:t>
            </a:r>
            <a:r>
              <a:rPr dirty="0"/>
              <a:t>f global</a:t>
            </a:r>
            <a:r>
              <a:rPr dirty="0" spc="-10"/>
              <a:t> </a:t>
            </a:r>
            <a:r>
              <a:rPr dirty="0"/>
              <a:t>cit</a:t>
            </a:r>
            <a:r>
              <a:rPr dirty="0" spc="5"/>
              <a:t>i</a:t>
            </a:r>
            <a:r>
              <a:rPr dirty="0" spc="-110"/>
              <a:t>z</a:t>
            </a:r>
            <a:r>
              <a:rPr dirty="0"/>
              <a:t>enship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pc="-60"/>
              <a:t>E</a:t>
            </a:r>
            <a:r>
              <a:rPr dirty="0" spc="-15"/>
              <a:t>quipp</a:t>
            </a:r>
            <a:r>
              <a:rPr dirty="0" spc="-25"/>
              <a:t>i</a:t>
            </a:r>
            <a:r>
              <a:rPr dirty="0" spc="-20"/>
              <a:t>n</a:t>
            </a:r>
            <a:r>
              <a:rPr dirty="0" spc="-15"/>
              <a:t>g</a:t>
            </a:r>
            <a:r>
              <a:rPr dirty="0"/>
              <a:t> </a:t>
            </a:r>
            <a:r>
              <a:rPr dirty="0" spc="-20"/>
              <a:t>ou</a:t>
            </a:r>
            <a:r>
              <a:rPr dirty="0" spc="-10"/>
              <a:t>r</a:t>
            </a:r>
            <a:r>
              <a:rPr dirty="0"/>
              <a:t> </a:t>
            </a:r>
            <a:r>
              <a:rPr dirty="0" spc="-45"/>
              <a:t>s</a:t>
            </a:r>
            <a:r>
              <a:rPr dirty="0" spc="-15"/>
              <a:t>tude</a:t>
            </a:r>
            <a:r>
              <a:rPr dirty="0" spc="-50"/>
              <a:t>n</a:t>
            </a:r>
            <a:r>
              <a:rPr dirty="0" spc="-15"/>
              <a:t>ts</a:t>
            </a:r>
            <a:r>
              <a:rPr dirty="0" spc="-5"/>
              <a:t> </a:t>
            </a:r>
            <a:r>
              <a:rPr dirty="0" spc="-30"/>
              <a:t>t</a:t>
            </a:r>
            <a:r>
              <a:rPr dirty="0"/>
              <a:t>o</a:t>
            </a:r>
            <a:r>
              <a:rPr dirty="0" spc="-5"/>
              <a:t> </a:t>
            </a:r>
            <a:r>
              <a:rPr dirty="0" spc="-15"/>
              <a:t>be</a:t>
            </a:r>
            <a:r>
              <a:rPr dirty="0" spc="5"/>
              <a:t> </a:t>
            </a:r>
            <a:r>
              <a:rPr dirty="0" spc="-15"/>
              <a:t>global</a:t>
            </a:r>
            <a:r>
              <a:rPr dirty="0" spc="-15"/>
              <a:t> </a:t>
            </a:r>
            <a:r>
              <a:rPr dirty="0" spc="-10"/>
              <a:t>citi</a:t>
            </a:r>
            <a:r>
              <a:rPr dirty="0" spc="-45"/>
              <a:t>z</a:t>
            </a:r>
            <a:r>
              <a:rPr dirty="0" spc="-20"/>
              <a:t>ens:</a:t>
            </a:r>
          </a:p>
          <a:p>
            <a:pPr lvl="1" marL="756285" marR="5080" indent="-286385">
              <a:lnSpc>
                <a:spcPct val="101699"/>
              </a:lnSpc>
              <a:spcBef>
                <a:spcPts val="61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800" spc="-20">
                <a:latin typeface="Calibri"/>
                <a:cs typeface="Calibri"/>
              </a:rPr>
              <a:t>So</a:t>
            </a:r>
            <a:r>
              <a:rPr dirty="0" sz="2800" spc="-10">
                <a:latin typeface="Calibri"/>
                <a:cs typeface="Calibri"/>
              </a:rPr>
              <a:t>c</a:t>
            </a:r>
            <a:r>
              <a:rPr dirty="0" sz="2800" spc="-10">
                <a:latin typeface="Calibri"/>
                <a:cs typeface="Calibri"/>
              </a:rPr>
              <a:t>ial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60">
                <a:latin typeface="Calibri"/>
                <a:cs typeface="Calibri"/>
              </a:rPr>
              <a:t>R</a:t>
            </a:r>
            <a:r>
              <a:rPr dirty="0" sz="2800" spc="-15">
                <a:latin typeface="Calibri"/>
                <a:cs typeface="Calibri"/>
              </a:rPr>
              <a:t>espons</a:t>
            </a:r>
            <a:r>
              <a:rPr dirty="0" sz="2800" spc="-35">
                <a:latin typeface="Calibri"/>
                <a:cs typeface="Calibri"/>
              </a:rPr>
              <a:t>i</a:t>
            </a:r>
            <a:r>
              <a:rPr dirty="0" sz="2800" spc="-20">
                <a:latin typeface="Calibri"/>
                <a:cs typeface="Calibri"/>
              </a:rPr>
              <a:t>b</a:t>
            </a:r>
            <a:r>
              <a:rPr dirty="0" sz="2800" spc="-20">
                <a:latin typeface="Calibri"/>
                <a:cs typeface="Calibri"/>
              </a:rPr>
              <a:t>i</a:t>
            </a:r>
            <a:r>
              <a:rPr dirty="0" sz="2800">
                <a:latin typeface="Calibri"/>
                <a:cs typeface="Calibri"/>
              </a:rPr>
              <a:t>l</a:t>
            </a:r>
            <a:r>
              <a:rPr dirty="0" sz="2800" spc="-15">
                <a:latin typeface="Calibri"/>
                <a:cs typeface="Calibri"/>
              </a:rPr>
              <a:t>i</a:t>
            </a:r>
            <a:r>
              <a:rPr dirty="0" sz="2800" spc="-15">
                <a:latin typeface="Calibri"/>
                <a:cs typeface="Calibri"/>
              </a:rPr>
              <a:t>ty</a:t>
            </a:r>
            <a:r>
              <a:rPr dirty="0" sz="2800" spc="6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(</a:t>
            </a:r>
            <a:r>
              <a:rPr dirty="0" sz="2000" spc="5">
                <a:latin typeface="Calibri"/>
                <a:cs typeface="Calibri"/>
              </a:rPr>
              <a:t>A</a:t>
            </a:r>
            <a:r>
              <a:rPr dirty="0" sz="2000" spc="-5">
                <a:latin typeface="Calibri"/>
                <a:cs typeface="Calibri"/>
              </a:rPr>
              <a:t>n</a:t>
            </a:r>
            <a:r>
              <a:rPr dirty="0" sz="2000" spc="5">
                <a:latin typeface="Calibri"/>
                <a:cs typeface="Calibri"/>
              </a:rPr>
              <a:t>d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-55">
                <a:latin typeface="Calibri"/>
                <a:cs typeface="Calibri"/>
              </a:rPr>
              <a:t>z</a:t>
            </a:r>
            <a:r>
              <a:rPr dirty="0" sz="2000">
                <a:latin typeface="Calibri"/>
                <a:cs typeface="Calibri"/>
              </a:rPr>
              <a:t>ej</a:t>
            </a:r>
            <a:r>
              <a:rPr dirty="0" sz="2000" spc="-15">
                <a:latin typeface="Calibri"/>
                <a:cs typeface="Calibri"/>
              </a:rPr>
              <a:t>e</a:t>
            </a:r>
            <a:r>
              <a:rPr dirty="0" sz="2000" spc="-20">
                <a:latin typeface="Calibri"/>
                <a:cs typeface="Calibri"/>
              </a:rPr>
              <a:t>w</a:t>
            </a:r>
            <a:r>
              <a:rPr dirty="0" sz="2000" spc="-5">
                <a:latin typeface="Calibri"/>
                <a:cs typeface="Calibri"/>
              </a:rPr>
              <a:t>sk</a:t>
            </a:r>
            <a:r>
              <a:rPr dirty="0" sz="2000">
                <a:latin typeface="Calibri"/>
                <a:cs typeface="Calibri"/>
              </a:rPr>
              <a:t>i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&amp;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Ale</a:t>
            </a:r>
            <a:r>
              <a:rPr dirty="0" sz="2000" spc="-1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s</a:t>
            </a:r>
            <a:r>
              <a:rPr dirty="0" sz="2000" spc="-10">
                <a:latin typeface="Calibri"/>
                <a:cs typeface="Calibri"/>
              </a:rPr>
              <a:t>i</a:t>
            </a:r>
            <a:r>
              <a:rPr dirty="0" sz="2000" spc="-40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</a:t>
            </a:r>
            <a:r>
              <a:rPr dirty="0" sz="2000" spc="5">
                <a:latin typeface="Calibri"/>
                <a:cs typeface="Calibri"/>
              </a:rPr>
              <a:t>9</a:t>
            </a:r>
            <a:r>
              <a:rPr dirty="0" sz="2000">
                <a:latin typeface="Calibri"/>
                <a:cs typeface="Calibri"/>
              </a:rPr>
              <a:t>9</a:t>
            </a:r>
            <a:r>
              <a:rPr dirty="0" sz="2000" spc="5">
                <a:latin typeface="Calibri"/>
                <a:cs typeface="Calibri"/>
              </a:rPr>
              <a:t>9</a:t>
            </a:r>
            <a:r>
              <a:rPr dirty="0" sz="2000">
                <a:latin typeface="Calibri"/>
                <a:cs typeface="Calibri"/>
              </a:rPr>
              <a:t>;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as</a:t>
            </a:r>
            <a:r>
              <a:rPr dirty="0" sz="2000" spc="-40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amp,</a:t>
            </a:r>
            <a:r>
              <a:rPr dirty="0" sz="2000">
                <a:latin typeface="Calibri"/>
                <a:cs typeface="Calibri"/>
              </a:rPr>
              <a:t> B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as</a:t>
            </a:r>
            <a:r>
              <a:rPr dirty="0" sz="2000" spc="-40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amp &amp; Me</a:t>
            </a:r>
            <a:r>
              <a:rPr dirty="0" sz="2000" spc="-1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-10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l</a:t>
            </a:r>
            <a:r>
              <a:rPr dirty="0" sz="2000" spc="-10">
                <a:latin typeface="Calibri"/>
                <a:cs typeface="Calibri"/>
              </a:rPr>
              <a:t>l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</a:t>
            </a:r>
            <a:r>
              <a:rPr dirty="0" sz="2000" spc="5">
                <a:latin typeface="Calibri"/>
                <a:cs typeface="Calibri"/>
              </a:rPr>
              <a:t>0</a:t>
            </a:r>
            <a:r>
              <a:rPr dirty="0" sz="2000">
                <a:latin typeface="Calibri"/>
                <a:cs typeface="Calibri"/>
              </a:rPr>
              <a:t>0</a:t>
            </a:r>
            <a:r>
              <a:rPr dirty="0" sz="2000" spc="5">
                <a:latin typeface="Calibri"/>
                <a:cs typeface="Calibri"/>
              </a:rPr>
              <a:t>8</a:t>
            </a:r>
            <a:r>
              <a:rPr dirty="0" sz="2000" spc="-5">
                <a:latin typeface="Calibri"/>
                <a:cs typeface="Calibri"/>
              </a:rPr>
              <a:t>).</a:t>
            </a:r>
            <a:endParaRPr sz="2000">
              <a:latin typeface="Calibri"/>
              <a:cs typeface="Calibri"/>
            </a:endParaRPr>
          </a:p>
          <a:p>
            <a:pPr lvl="1" marL="756285" marR="369570" indent="-286385">
              <a:lnSpc>
                <a:spcPct val="100800"/>
              </a:lnSpc>
              <a:spcBef>
                <a:spcPts val="59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800" spc="-20">
                <a:latin typeface="Calibri"/>
                <a:cs typeface="Calibri"/>
              </a:rPr>
              <a:t>G</a:t>
            </a:r>
            <a:r>
              <a:rPr dirty="0" sz="2800" spc="-20">
                <a:latin typeface="Calibri"/>
                <a:cs typeface="Calibri"/>
              </a:rPr>
              <a:t>l</a:t>
            </a:r>
            <a:r>
              <a:rPr dirty="0" sz="2800" spc="-5">
                <a:latin typeface="Calibri"/>
                <a:cs typeface="Calibri"/>
              </a:rPr>
              <a:t>oba</a:t>
            </a:r>
            <a:r>
              <a:rPr dirty="0" sz="2800">
                <a:latin typeface="Calibri"/>
                <a:cs typeface="Calibri"/>
              </a:rPr>
              <a:t>l </a:t>
            </a:r>
            <a:r>
              <a:rPr dirty="0" sz="2800" spc="-25">
                <a:latin typeface="Calibri"/>
                <a:cs typeface="Calibri"/>
              </a:rPr>
              <a:t>Comp</a:t>
            </a:r>
            <a:r>
              <a:rPr dirty="0" sz="2800" spc="-35">
                <a:latin typeface="Calibri"/>
                <a:cs typeface="Calibri"/>
              </a:rPr>
              <a:t>e</a:t>
            </a:r>
            <a:r>
              <a:rPr dirty="0" sz="2800" spc="-35">
                <a:latin typeface="Calibri"/>
                <a:cs typeface="Calibri"/>
              </a:rPr>
              <a:t>t</a:t>
            </a:r>
            <a:r>
              <a:rPr dirty="0" sz="2800" spc="-15">
                <a:latin typeface="Calibri"/>
                <a:cs typeface="Calibri"/>
              </a:rPr>
              <a:t>ence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(</a:t>
            </a:r>
            <a:r>
              <a:rPr dirty="0" sz="2000" spc="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m</a:t>
            </a:r>
            <a:r>
              <a:rPr dirty="0" sz="2000" spc="-1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-10">
                <a:latin typeface="Calibri"/>
                <a:cs typeface="Calibri"/>
              </a:rPr>
              <a:t>i</a:t>
            </a:r>
            <a:r>
              <a:rPr dirty="0" sz="2000" spc="-10">
                <a:latin typeface="Calibri"/>
                <a:cs typeface="Calibri"/>
              </a:rPr>
              <a:t>c</a:t>
            </a:r>
            <a:r>
              <a:rPr dirty="0" sz="2000">
                <a:latin typeface="Calibri"/>
                <a:cs typeface="Calibri"/>
              </a:rPr>
              <a:t>an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Cou</a:t>
            </a:r>
            <a:r>
              <a:rPr dirty="0" sz="2000">
                <a:latin typeface="Calibri"/>
                <a:cs typeface="Calibri"/>
              </a:rPr>
              <a:t>ncil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d</a:t>
            </a:r>
            <a:r>
              <a:rPr dirty="0" sz="2000" spc="5">
                <a:latin typeface="Calibri"/>
                <a:cs typeface="Calibri"/>
              </a:rPr>
              <a:t>u</a:t>
            </a:r>
            <a:r>
              <a:rPr dirty="0" sz="2000" spc="-10">
                <a:latin typeface="Calibri"/>
                <a:cs typeface="Calibri"/>
              </a:rPr>
              <a:t>c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tion,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</a:t>
            </a:r>
            <a:r>
              <a:rPr dirty="0" sz="2000" spc="5">
                <a:latin typeface="Calibri"/>
                <a:cs typeface="Calibri"/>
              </a:rPr>
              <a:t>9</a:t>
            </a:r>
            <a:r>
              <a:rPr dirty="0" sz="2000">
                <a:latin typeface="Calibri"/>
                <a:cs typeface="Calibri"/>
              </a:rPr>
              <a:t>9</a:t>
            </a:r>
            <a:r>
              <a:rPr dirty="0" sz="2000" spc="5">
                <a:latin typeface="Calibri"/>
                <a:cs typeface="Calibri"/>
              </a:rPr>
              <a:t>8</a:t>
            </a:r>
            <a:r>
              <a:rPr dirty="0" sz="2000">
                <a:latin typeface="Calibri"/>
                <a:cs typeface="Calibri"/>
              </a:rPr>
              <a:t>;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Dea</a:t>
            </a:r>
            <a:r>
              <a:rPr dirty="0" sz="2000" spc="-25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dor</a:t>
            </a:r>
            <a:r>
              <a:rPr dirty="0" sz="2000" spc="-25">
                <a:latin typeface="Calibri"/>
                <a:cs typeface="Calibri"/>
              </a:rPr>
              <a:t>f</a:t>
            </a:r>
            <a:r>
              <a:rPr dirty="0" sz="2000" spc="-120">
                <a:latin typeface="Calibri"/>
                <a:cs typeface="Calibri"/>
              </a:rPr>
              <a:t>f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</a:t>
            </a:r>
            <a:r>
              <a:rPr dirty="0" sz="2000" spc="5">
                <a:latin typeface="Calibri"/>
                <a:cs typeface="Calibri"/>
              </a:rPr>
              <a:t>0</a:t>
            </a:r>
            <a:r>
              <a:rPr dirty="0" sz="2000">
                <a:latin typeface="Calibri"/>
                <a:cs typeface="Calibri"/>
              </a:rPr>
              <a:t>0</a:t>
            </a:r>
            <a:r>
              <a:rPr dirty="0" sz="2000" spc="5">
                <a:latin typeface="Calibri"/>
                <a:cs typeface="Calibri"/>
              </a:rPr>
              <a:t>6</a:t>
            </a:r>
            <a:r>
              <a:rPr dirty="0" sz="2000">
                <a:latin typeface="Calibri"/>
                <a:cs typeface="Calibri"/>
              </a:rPr>
              <a:t>;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Hu</a:t>
            </a:r>
            <a:r>
              <a:rPr dirty="0" sz="2000" spc="-20">
                <a:latin typeface="Calibri"/>
                <a:cs typeface="Calibri"/>
              </a:rPr>
              <a:t>n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75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</a:t>
            </a:r>
            <a:r>
              <a:rPr dirty="0" sz="2000" spc="5">
                <a:latin typeface="Calibri"/>
                <a:cs typeface="Calibri"/>
              </a:rPr>
              <a:t>h</a:t>
            </a:r>
            <a:r>
              <a:rPr dirty="0" sz="2000">
                <a:latin typeface="Calibri"/>
                <a:cs typeface="Calibri"/>
              </a:rPr>
              <a:t>i</a:t>
            </a:r>
            <a:r>
              <a:rPr dirty="0" sz="2000" spc="-30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Godb</a:t>
            </a:r>
            <a:r>
              <a:rPr dirty="0" sz="2000" spc="-15">
                <a:latin typeface="Calibri"/>
                <a:cs typeface="Calibri"/>
              </a:rPr>
              <a:t>e</a:t>
            </a:r>
            <a:r>
              <a:rPr dirty="0" sz="2000" spc="-140">
                <a:latin typeface="Calibri"/>
                <a:cs typeface="Calibri"/>
              </a:rPr>
              <a:t>y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</a:t>
            </a:r>
            <a:r>
              <a:rPr dirty="0" sz="2000" spc="5">
                <a:latin typeface="Calibri"/>
                <a:cs typeface="Calibri"/>
              </a:rPr>
              <a:t>0</a:t>
            </a:r>
            <a:r>
              <a:rPr dirty="0" sz="2000">
                <a:latin typeface="Calibri"/>
                <a:cs typeface="Calibri"/>
              </a:rPr>
              <a:t>0</a:t>
            </a:r>
            <a:r>
              <a:rPr dirty="0" sz="2000" spc="5">
                <a:latin typeface="Calibri"/>
                <a:cs typeface="Calibri"/>
              </a:rPr>
              <a:t>6</a:t>
            </a:r>
            <a:r>
              <a:rPr dirty="0" sz="2000">
                <a:latin typeface="Calibri"/>
                <a:cs typeface="Calibri"/>
              </a:rPr>
              <a:t>;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40">
                <a:latin typeface="Calibri"/>
                <a:cs typeface="Calibri"/>
              </a:rPr>
              <a:t>P</a:t>
            </a:r>
            <a:r>
              <a:rPr dirty="0" sz="2000" spc="-15">
                <a:latin typeface="Calibri"/>
                <a:cs typeface="Calibri"/>
              </a:rPr>
              <a:t>e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45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so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t al,</a:t>
            </a:r>
            <a:r>
              <a:rPr dirty="0" sz="2000">
                <a:latin typeface="Calibri"/>
                <a:cs typeface="Calibri"/>
              </a:rPr>
              <a:t> 2</a:t>
            </a:r>
            <a:r>
              <a:rPr dirty="0" sz="2000" spc="5">
                <a:latin typeface="Calibri"/>
                <a:cs typeface="Calibri"/>
              </a:rPr>
              <a:t>0</a:t>
            </a:r>
            <a:r>
              <a:rPr dirty="0" sz="2000">
                <a:latin typeface="Calibri"/>
                <a:cs typeface="Calibri"/>
              </a:rPr>
              <a:t>0</a:t>
            </a:r>
            <a:r>
              <a:rPr dirty="0" sz="2000" spc="5">
                <a:latin typeface="Calibri"/>
                <a:cs typeface="Calibri"/>
              </a:rPr>
              <a:t>7</a:t>
            </a:r>
            <a:r>
              <a:rPr dirty="0" sz="2000" spc="-5">
                <a:latin typeface="Calibri"/>
                <a:cs typeface="Calibri"/>
              </a:rPr>
              <a:t>).</a:t>
            </a:r>
            <a:endParaRPr sz="2000">
              <a:latin typeface="Calibri"/>
              <a:cs typeface="Calibri"/>
            </a:endParaRPr>
          </a:p>
          <a:p>
            <a:pPr lvl="1" marL="756285" marR="497205" indent="-286385">
              <a:lnSpc>
                <a:spcPct val="101699"/>
              </a:lnSpc>
              <a:spcBef>
                <a:spcPts val="56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800" spc="-15">
                <a:latin typeface="Calibri"/>
                <a:cs typeface="Calibri"/>
              </a:rPr>
              <a:t>Glo</a:t>
            </a:r>
            <a:r>
              <a:rPr dirty="0" sz="2800" spc="-25">
                <a:latin typeface="Calibri"/>
                <a:cs typeface="Calibri"/>
              </a:rPr>
              <a:t>b</a:t>
            </a:r>
            <a:r>
              <a:rPr dirty="0" sz="2800" spc="-10">
                <a:latin typeface="Calibri"/>
                <a:cs typeface="Calibri"/>
              </a:rPr>
              <a:t>al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C</a:t>
            </a:r>
            <a:r>
              <a:rPr dirty="0" sz="2800" spc="-20">
                <a:latin typeface="Calibri"/>
                <a:cs typeface="Calibri"/>
              </a:rPr>
              <a:t>i</a:t>
            </a:r>
            <a:r>
              <a:rPr dirty="0" sz="2800" spc="-15">
                <a:latin typeface="Calibri"/>
                <a:cs typeface="Calibri"/>
              </a:rPr>
              <a:t>v</a:t>
            </a:r>
            <a:r>
              <a:rPr dirty="0" sz="2800" spc="-20">
                <a:latin typeface="Calibri"/>
                <a:cs typeface="Calibri"/>
              </a:rPr>
              <a:t>i</a:t>
            </a:r>
            <a:r>
              <a:rPr dirty="0" sz="2800" spc="-15">
                <a:latin typeface="Calibri"/>
                <a:cs typeface="Calibri"/>
              </a:rPr>
              <a:t>c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En</a:t>
            </a:r>
            <a:r>
              <a:rPr dirty="0" sz="2800" spc="-60">
                <a:latin typeface="Calibri"/>
                <a:cs typeface="Calibri"/>
              </a:rPr>
              <a:t>g</a:t>
            </a:r>
            <a:r>
              <a:rPr dirty="0" sz="2800" spc="-15">
                <a:latin typeface="Calibri"/>
                <a:cs typeface="Calibri"/>
              </a:rPr>
              <a:t>a</a:t>
            </a:r>
            <a:r>
              <a:rPr dirty="0" sz="2800" spc="-35">
                <a:latin typeface="Calibri"/>
                <a:cs typeface="Calibri"/>
              </a:rPr>
              <a:t>g</a:t>
            </a:r>
            <a:r>
              <a:rPr dirty="0" sz="2800" spc="-20">
                <a:latin typeface="Calibri"/>
                <a:cs typeface="Calibri"/>
              </a:rPr>
              <a:t>eme</a:t>
            </a:r>
            <a:r>
              <a:rPr dirty="0" sz="2800" spc="-50">
                <a:latin typeface="Calibri"/>
                <a:cs typeface="Calibri"/>
              </a:rPr>
              <a:t>n</a:t>
            </a:r>
            <a:r>
              <a:rPr dirty="0" sz="2800" spc="-10">
                <a:latin typeface="Calibri"/>
                <a:cs typeface="Calibri"/>
              </a:rPr>
              <a:t>t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(</a:t>
            </a:r>
            <a:r>
              <a:rPr dirty="0" sz="2000" spc="5">
                <a:latin typeface="Calibri"/>
                <a:cs typeface="Calibri"/>
              </a:rPr>
              <a:t>A</a:t>
            </a:r>
            <a:r>
              <a:rPr dirty="0" sz="2000" spc="-5">
                <a:latin typeface="Calibri"/>
                <a:cs typeface="Calibri"/>
              </a:rPr>
              <a:t>n</a:t>
            </a:r>
            <a:r>
              <a:rPr dirty="0" sz="2000" spc="5">
                <a:latin typeface="Calibri"/>
                <a:cs typeface="Calibri"/>
              </a:rPr>
              <a:t>d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-55">
                <a:latin typeface="Calibri"/>
                <a:cs typeface="Calibri"/>
              </a:rPr>
              <a:t>z</a:t>
            </a:r>
            <a:r>
              <a:rPr dirty="0" sz="2000">
                <a:latin typeface="Calibri"/>
                <a:cs typeface="Calibri"/>
              </a:rPr>
              <a:t>ej</a:t>
            </a:r>
            <a:r>
              <a:rPr dirty="0" sz="2000" spc="-15">
                <a:latin typeface="Calibri"/>
                <a:cs typeface="Calibri"/>
              </a:rPr>
              <a:t>e</a:t>
            </a:r>
            <a:r>
              <a:rPr dirty="0" sz="2000" spc="-20">
                <a:latin typeface="Calibri"/>
                <a:cs typeface="Calibri"/>
              </a:rPr>
              <a:t>w</a:t>
            </a:r>
            <a:r>
              <a:rPr dirty="0" sz="2000" spc="-5">
                <a:latin typeface="Calibri"/>
                <a:cs typeface="Calibri"/>
              </a:rPr>
              <a:t>sk</a:t>
            </a:r>
            <a:r>
              <a:rPr dirty="0" sz="2000">
                <a:latin typeface="Calibri"/>
                <a:cs typeface="Calibri"/>
              </a:rPr>
              <a:t>i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&amp; Al</a:t>
            </a:r>
            <a:r>
              <a:rPr dirty="0" sz="2000" spc="-1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s</a:t>
            </a:r>
            <a:r>
              <a:rPr dirty="0" sz="2000" spc="-1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i</a:t>
            </a:r>
            <a:r>
              <a:rPr dirty="0" sz="2000" spc="-4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</a:t>
            </a:r>
            <a:r>
              <a:rPr dirty="0" sz="2000" spc="5">
                <a:latin typeface="Calibri"/>
                <a:cs typeface="Calibri"/>
              </a:rPr>
              <a:t>9</a:t>
            </a:r>
            <a:r>
              <a:rPr dirty="0" sz="2000">
                <a:latin typeface="Calibri"/>
                <a:cs typeface="Calibri"/>
              </a:rPr>
              <a:t>9</a:t>
            </a:r>
            <a:r>
              <a:rPr dirty="0" sz="2000" spc="5">
                <a:latin typeface="Calibri"/>
                <a:cs typeface="Calibri"/>
              </a:rPr>
              <a:t>9</a:t>
            </a:r>
            <a:r>
              <a:rPr dirty="0" sz="2000">
                <a:latin typeface="Calibri"/>
                <a:cs typeface="Calibri"/>
              </a:rPr>
              <a:t>;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5">
                <a:latin typeface="Calibri"/>
                <a:cs typeface="Calibri"/>
              </a:rPr>
              <a:t>P</a:t>
            </a:r>
            <a:r>
              <a:rPr dirty="0" sz="2000">
                <a:latin typeface="Calibri"/>
                <a:cs typeface="Calibri"/>
              </a:rPr>
              <a:t>ai</a:t>
            </a:r>
            <a:r>
              <a:rPr dirty="0" sz="2000" spc="-15">
                <a:latin typeface="Calibri"/>
                <a:cs typeface="Calibri"/>
              </a:rPr>
              <a:t>g</a:t>
            </a:r>
            <a:r>
              <a:rPr dirty="0" sz="2000">
                <a:latin typeface="Calibri"/>
                <a:cs typeface="Calibri"/>
              </a:rPr>
              <a:t>e, </a:t>
            </a:r>
            <a:r>
              <a:rPr dirty="0" sz="2000" spc="5">
                <a:latin typeface="Calibri"/>
                <a:cs typeface="Calibri"/>
              </a:rPr>
              <a:t>S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al</a:t>
            </a:r>
            <a:r>
              <a:rPr dirty="0" sz="2000" spc="-10">
                <a:latin typeface="Calibri"/>
                <a:cs typeface="Calibri"/>
              </a:rPr>
              <a:t>l</a:t>
            </a:r>
            <a:r>
              <a:rPr dirty="0" sz="2000">
                <a:latin typeface="Calibri"/>
                <a:cs typeface="Calibri"/>
              </a:rPr>
              <a:t>man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&amp;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Jo</a:t>
            </a:r>
            <a:r>
              <a:rPr dirty="0" sz="2000" spc="-1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ić, </a:t>
            </a:r>
            <a:r>
              <a:rPr dirty="0" sz="2000" spc="5">
                <a:latin typeface="Calibri"/>
                <a:cs typeface="Calibri"/>
              </a:rPr>
              <a:t>2</a:t>
            </a:r>
            <a:r>
              <a:rPr dirty="0" sz="2000">
                <a:latin typeface="Calibri"/>
                <a:cs typeface="Calibri"/>
              </a:rPr>
              <a:t>0</a:t>
            </a:r>
            <a:r>
              <a:rPr dirty="0" sz="2000" spc="5">
                <a:latin typeface="Calibri"/>
                <a:cs typeface="Calibri"/>
              </a:rPr>
              <a:t>0</a:t>
            </a:r>
            <a:r>
              <a:rPr dirty="0" sz="2000">
                <a:latin typeface="Calibri"/>
                <a:cs typeface="Calibri"/>
              </a:rPr>
              <a:t>8</a:t>
            </a:r>
            <a:r>
              <a:rPr dirty="0" sz="2000" spc="5">
                <a:latin typeface="Calibri"/>
                <a:cs typeface="Calibri"/>
              </a:rPr>
              <a:t>)</a:t>
            </a:r>
            <a:r>
              <a:rPr dirty="0" sz="200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834" y="228727"/>
            <a:ext cx="5809107" cy="5105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648200" y="3810000"/>
            <a:ext cx="3817874" cy="2686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84884"/>
            <a:ext cx="8071484" cy="34817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11557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3200" spc="140" i="1">
                <a:latin typeface="Calibri"/>
                <a:cs typeface="Calibri"/>
              </a:rPr>
              <a:t>“</a:t>
            </a:r>
            <a:r>
              <a:rPr dirty="0" sz="3200" i="1">
                <a:latin typeface="Calibri"/>
                <a:cs typeface="Calibri"/>
              </a:rPr>
              <a:t>The</a:t>
            </a:r>
            <a:r>
              <a:rPr dirty="0" sz="3200" spc="-20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need </a:t>
            </a:r>
            <a:r>
              <a:rPr dirty="0" sz="3200" spc="-50" i="1">
                <a:latin typeface="Calibri"/>
                <a:cs typeface="Calibri"/>
              </a:rPr>
              <a:t>f</a:t>
            </a:r>
            <a:r>
              <a:rPr dirty="0" sz="3200" i="1">
                <a:latin typeface="Calibri"/>
                <a:cs typeface="Calibri"/>
              </a:rPr>
              <a:t>or edu</a:t>
            </a:r>
            <a:r>
              <a:rPr dirty="0" sz="3200" spc="-35" i="1">
                <a:latin typeface="Calibri"/>
                <a:cs typeface="Calibri"/>
              </a:rPr>
              <a:t>c</a:t>
            </a:r>
            <a:r>
              <a:rPr dirty="0" sz="3200" i="1">
                <a:latin typeface="Calibri"/>
                <a:cs typeface="Calibri"/>
              </a:rPr>
              <a:t>a</a:t>
            </a:r>
            <a:r>
              <a:rPr dirty="0" sz="3200" spc="-10" i="1">
                <a:latin typeface="Calibri"/>
                <a:cs typeface="Calibri"/>
              </a:rPr>
              <a:t>t</a:t>
            </a:r>
            <a:r>
              <a:rPr dirty="0" sz="3200" i="1">
                <a:latin typeface="Calibri"/>
                <a:cs typeface="Calibri"/>
              </a:rPr>
              <a:t>ion</a:t>
            </a:r>
            <a:r>
              <a:rPr dirty="0" sz="3200" spc="5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t</a:t>
            </a:r>
            <a:r>
              <a:rPr dirty="0" sz="3200" spc="-10" i="1">
                <a:latin typeface="Calibri"/>
                <a:cs typeface="Calibri"/>
              </a:rPr>
              <a:t>h</a:t>
            </a:r>
            <a:r>
              <a:rPr dirty="0" sz="3200" i="1">
                <a:latin typeface="Calibri"/>
                <a:cs typeface="Calibri"/>
              </a:rPr>
              <a:t>at</a:t>
            </a:r>
            <a:r>
              <a:rPr dirty="0" sz="3200" spc="20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promo</a:t>
            </a:r>
            <a:r>
              <a:rPr dirty="0" sz="3200" spc="-50" i="1">
                <a:latin typeface="Calibri"/>
                <a:cs typeface="Calibri"/>
              </a:rPr>
              <a:t>t</a:t>
            </a:r>
            <a:r>
              <a:rPr dirty="0" sz="3200" i="1">
                <a:latin typeface="Calibri"/>
                <a:cs typeface="Calibri"/>
              </a:rPr>
              <a:t>es a</a:t>
            </a:r>
            <a:r>
              <a:rPr dirty="0" sz="3200" i="1">
                <a:latin typeface="Calibri"/>
                <a:cs typeface="Calibri"/>
              </a:rPr>
              <a:t> </a:t>
            </a:r>
            <a:r>
              <a:rPr dirty="0" sz="3200" spc="-5" i="1">
                <a:latin typeface="Calibri"/>
                <a:cs typeface="Calibri"/>
              </a:rPr>
              <a:t>glo</a:t>
            </a:r>
            <a:r>
              <a:rPr dirty="0" sz="3200" spc="-10" i="1">
                <a:latin typeface="Calibri"/>
                <a:cs typeface="Calibri"/>
              </a:rPr>
              <a:t>b</a:t>
            </a:r>
            <a:r>
              <a:rPr dirty="0" sz="3200" spc="-5" i="1">
                <a:latin typeface="Calibri"/>
                <a:cs typeface="Calibri"/>
              </a:rPr>
              <a:t>a</a:t>
            </a:r>
            <a:r>
              <a:rPr dirty="0" sz="3200" i="1">
                <a:latin typeface="Calibri"/>
                <a:cs typeface="Calibri"/>
              </a:rPr>
              <a:t>l</a:t>
            </a:r>
            <a:r>
              <a:rPr dirty="0" sz="3200" spc="10" i="1">
                <a:latin typeface="Calibri"/>
                <a:cs typeface="Calibri"/>
              </a:rPr>
              <a:t> </a:t>
            </a:r>
            <a:r>
              <a:rPr dirty="0" sz="3200" spc="-5" i="1">
                <a:latin typeface="Calibri"/>
                <a:cs typeface="Calibri"/>
              </a:rPr>
              <a:t>persp</a:t>
            </a:r>
            <a:r>
              <a:rPr dirty="0" sz="3200" spc="10" i="1">
                <a:latin typeface="Calibri"/>
                <a:cs typeface="Calibri"/>
              </a:rPr>
              <a:t>e</a:t>
            </a:r>
            <a:r>
              <a:rPr dirty="0" sz="3200" i="1">
                <a:latin typeface="Calibri"/>
                <a:cs typeface="Calibri"/>
              </a:rPr>
              <a:t>ct</a:t>
            </a:r>
            <a:r>
              <a:rPr dirty="0" sz="3200" spc="-10" i="1">
                <a:latin typeface="Calibri"/>
                <a:cs typeface="Calibri"/>
              </a:rPr>
              <a:t>i</a:t>
            </a:r>
            <a:r>
              <a:rPr dirty="0" sz="3200" i="1">
                <a:latin typeface="Calibri"/>
                <a:cs typeface="Calibri"/>
              </a:rPr>
              <a:t>ve is</a:t>
            </a:r>
            <a:r>
              <a:rPr dirty="0" sz="3200" spc="-5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increasing</a:t>
            </a:r>
            <a:r>
              <a:rPr dirty="0" sz="3200" spc="-25" i="1">
                <a:latin typeface="Calibri"/>
                <a:cs typeface="Calibri"/>
              </a:rPr>
              <a:t>l</a:t>
            </a:r>
            <a:r>
              <a:rPr dirty="0" sz="3200" i="1">
                <a:latin typeface="Calibri"/>
                <a:cs typeface="Calibri"/>
              </a:rPr>
              <a:t>y</a:t>
            </a:r>
            <a:r>
              <a:rPr dirty="0" sz="3200" spc="35" i="1">
                <a:latin typeface="Calibri"/>
                <a:cs typeface="Calibri"/>
              </a:rPr>
              <a:t> </a:t>
            </a:r>
            <a:r>
              <a:rPr dirty="0" sz="3200" spc="-5" i="1">
                <a:latin typeface="Calibri"/>
                <a:cs typeface="Calibri"/>
              </a:rPr>
              <a:t>app</a:t>
            </a:r>
            <a:r>
              <a:rPr dirty="0" sz="3200" spc="-15" i="1">
                <a:latin typeface="Calibri"/>
                <a:cs typeface="Calibri"/>
              </a:rPr>
              <a:t>a</a:t>
            </a:r>
            <a:r>
              <a:rPr dirty="0" sz="3200" i="1">
                <a:latin typeface="Calibri"/>
                <a:cs typeface="Calibri"/>
              </a:rPr>
              <a:t>re</a:t>
            </a:r>
            <a:r>
              <a:rPr dirty="0" sz="3200" spc="-30" i="1">
                <a:latin typeface="Calibri"/>
                <a:cs typeface="Calibri"/>
              </a:rPr>
              <a:t>n</a:t>
            </a:r>
            <a:r>
              <a:rPr dirty="0" sz="3200" i="1">
                <a:latin typeface="Calibri"/>
                <a:cs typeface="Calibri"/>
              </a:rPr>
              <a:t>t.</a:t>
            </a:r>
            <a:r>
              <a:rPr dirty="0" sz="3200" i="1">
                <a:latin typeface="Calibri"/>
                <a:cs typeface="Calibri"/>
              </a:rPr>
              <a:t> </a:t>
            </a:r>
            <a:r>
              <a:rPr dirty="0" sz="3200" spc="-5" i="1">
                <a:latin typeface="Calibri"/>
                <a:cs typeface="Calibri"/>
              </a:rPr>
              <a:t>Wha</a:t>
            </a:r>
            <a:r>
              <a:rPr dirty="0" sz="3200" i="1">
                <a:latin typeface="Calibri"/>
                <a:cs typeface="Calibri"/>
              </a:rPr>
              <a:t>t is</a:t>
            </a:r>
            <a:r>
              <a:rPr dirty="0" sz="3200" spc="10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less</a:t>
            </a:r>
            <a:r>
              <a:rPr dirty="0" sz="3200" spc="-10" i="1">
                <a:latin typeface="Calibri"/>
                <a:cs typeface="Calibri"/>
              </a:rPr>
              <a:t> </a:t>
            </a:r>
            <a:r>
              <a:rPr dirty="0" sz="3200" spc="-5" i="1">
                <a:latin typeface="Calibri"/>
                <a:cs typeface="Calibri"/>
              </a:rPr>
              <a:t>clea</a:t>
            </a:r>
            <a:r>
              <a:rPr dirty="0" sz="3200" i="1">
                <a:latin typeface="Calibri"/>
                <a:cs typeface="Calibri"/>
              </a:rPr>
              <a:t>r is</a:t>
            </a:r>
            <a:r>
              <a:rPr dirty="0" sz="3200" spc="-5" i="1">
                <a:latin typeface="Calibri"/>
                <a:cs typeface="Calibri"/>
              </a:rPr>
              <a:t> ju</a:t>
            </a:r>
            <a:r>
              <a:rPr dirty="0" sz="3200" spc="-40" i="1">
                <a:latin typeface="Calibri"/>
                <a:cs typeface="Calibri"/>
              </a:rPr>
              <a:t>s</a:t>
            </a:r>
            <a:r>
              <a:rPr dirty="0" sz="3200" i="1">
                <a:latin typeface="Calibri"/>
                <a:cs typeface="Calibri"/>
              </a:rPr>
              <a:t>t</a:t>
            </a:r>
            <a:r>
              <a:rPr dirty="0" sz="3200" spc="10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what</a:t>
            </a:r>
            <a:r>
              <a:rPr dirty="0" sz="3200" spc="-15" i="1">
                <a:latin typeface="Calibri"/>
                <a:cs typeface="Calibri"/>
              </a:rPr>
              <a:t> </a:t>
            </a:r>
            <a:r>
              <a:rPr dirty="0" sz="3200" spc="-20" i="1">
                <a:latin typeface="Calibri"/>
                <a:cs typeface="Calibri"/>
              </a:rPr>
              <a:t>c</a:t>
            </a:r>
            <a:r>
              <a:rPr dirty="0" sz="3200" spc="-5" i="1">
                <a:latin typeface="Calibri"/>
                <a:cs typeface="Calibri"/>
              </a:rPr>
              <a:t>on</a:t>
            </a:r>
            <a:r>
              <a:rPr dirty="0" sz="3200" spc="-40" i="1">
                <a:latin typeface="Calibri"/>
                <a:cs typeface="Calibri"/>
              </a:rPr>
              <a:t>s</a:t>
            </a:r>
            <a:r>
              <a:rPr dirty="0" sz="3200" i="1">
                <a:latin typeface="Calibri"/>
                <a:cs typeface="Calibri"/>
              </a:rPr>
              <a:t>t</a:t>
            </a:r>
            <a:r>
              <a:rPr dirty="0" sz="3200" spc="-10" i="1">
                <a:latin typeface="Calibri"/>
                <a:cs typeface="Calibri"/>
              </a:rPr>
              <a:t>i</a:t>
            </a:r>
            <a:r>
              <a:rPr dirty="0" sz="3200" i="1">
                <a:latin typeface="Calibri"/>
                <a:cs typeface="Calibri"/>
              </a:rPr>
              <a:t>tu</a:t>
            </a:r>
            <a:r>
              <a:rPr dirty="0" sz="3200" spc="-50" i="1">
                <a:latin typeface="Calibri"/>
                <a:cs typeface="Calibri"/>
              </a:rPr>
              <a:t>t</a:t>
            </a:r>
            <a:r>
              <a:rPr dirty="0" sz="3200" i="1">
                <a:latin typeface="Calibri"/>
                <a:cs typeface="Calibri"/>
              </a:rPr>
              <a:t>es</a:t>
            </a:r>
            <a:r>
              <a:rPr dirty="0" sz="3200" spc="30" i="1">
                <a:latin typeface="Calibri"/>
                <a:cs typeface="Calibri"/>
              </a:rPr>
              <a:t> </a:t>
            </a:r>
            <a:r>
              <a:rPr dirty="0" sz="3200" spc="-5" i="1">
                <a:latin typeface="Calibri"/>
                <a:cs typeface="Calibri"/>
              </a:rPr>
              <a:t>such</a:t>
            </a:r>
            <a:r>
              <a:rPr dirty="0" sz="3200" spc="-5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a </a:t>
            </a:r>
            <a:r>
              <a:rPr dirty="0" sz="3200" spc="-5" i="1">
                <a:latin typeface="Calibri"/>
                <a:cs typeface="Calibri"/>
              </a:rPr>
              <a:t>pe</a:t>
            </a:r>
            <a:r>
              <a:rPr dirty="0" sz="3200" spc="10" i="1">
                <a:latin typeface="Calibri"/>
                <a:cs typeface="Calibri"/>
              </a:rPr>
              <a:t>r</a:t>
            </a:r>
            <a:r>
              <a:rPr dirty="0" sz="3200" spc="-5" i="1">
                <a:latin typeface="Calibri"/>
                <a:cs typeface="Calibri"/>
              </a:rPr>
              <a:t>spective</a:t>
            </a:r>
            <a:r>
              <a:rPr dirty="0" sz="3200" i="1">
                <a:latin typeface="Calibri"/>
                <a:cs typeface="Calibri"/>
              </a:rPr>
              <a:t>,</a:t>
            </a:r>
            <a:r>
              <a:rPr dirty="0" sz="3200" spc="-5" i="1">
                <a:latin typeface="Calibri"/>
                <a:cs typeface="Calibri"/>
              </a:rPr>
              <a:t> part</a:t>
            </a:r>
            <a:r>
              <a:rPr dirty="0" sz="3200" spc="-10" i="1">
                <a:latin typeface="Calibri"/>
                <a:cs typeface="Calibri"/>
              </a:rPr>
              <a:t>i</a:t>
            </a:r>
            <a:r>
              <a:rPr dirty="0" sz="3200" i="1">
                <a:latin typeface="Calibri"/>
                <a:cs typeface="Calibri"/>
              </a:rPr>
              <a:t>cul</a:t>
            </a:r>
            <a:r>
              <a:rPr dirty="0" sz="3200" spc="-15" i="1">
                <a:latin typeface="Calibri"/>
                <a:cs typeface="Calibri"/>
              </a:rPr>
              <a:t>a</a:t>
            </a:r>
            <a:r>
              <a:rPr dirty="0" sz="3200" i="1">
                <a:latin typeface="Calibri"/>
                <a:cs typeface="Calibri"/>
              </a:rPr>
              <a:t>rly</a:t>
            </a:r>
            <a:r>
              <a:rPr dirty="0" sz="3200" spc="45" i="1">
                <a:latin typeface="Calibri"/>
                <a:cs typeface="Calibri"/>
              </a:rPr>
              <a:t> </a:t>
            </a:r>
            <a:r>
              <a:rPr dirty="0" sz="3200" spc="-5" i="1">
                <a:latin typeface="Calibri"/>
                <a:cs typeface="Calibri"/>
              </a:rPr>
              <a:t>on</a:t>
            </a:r>
            <a:r>
              <a:rPr dirty="0" sz="3200" i="1">
                <a:latin typeface="Calibri"/>
                <a:cs typeface="Calibri"/>
              </a:rPr>
              <a:t>e whi</a:t>
            </a:r>
            <a:r>
              <a:rPr dirty="0" sz="3200" spc="-10" i="1">
                <a:latin typeface="Calibri"/>
                <a:cs typeface="Calibri"/>
              </a:rPr>
              <a:t>c</a:t>
            </a:r>
            <a:r>
              <a:rPr dirty="0" sz="3200" i="1">
                <a:latin typeface="Calibri"/>
                <a:cs typeface="Calibri"/>
              </a:rPr>
              <a:t>h</a:t>
            </a:r>
            <a:r>
              <a:rPr dirty="0" sz="3200" spc="10" i="1">
                <a:latin typeface="Calibri"/>
                <a:cs typeface="Calibri"/>
              </a:rPr>
              <a:t> </a:t>
            </a:r>
            <a:r>
              <a:rPr dirty="0" sz="3200" spc="-5" i="1">
                <a:latin typeface="Calibri"/>
                <a:cs typeface="Calibri"/>
              </a:rPr>
              <a:t>young</a:t>
            </a:r>
            <a:r>
              <a:rPr dirty="0" sz="3200" spc="-5" i="1">
                <a:latin typeface="Calibri"/>
                <a:cs typeface="Calibri"/>
              </a:rPr>
              <a:t> peopl</a:t>
            </a:r>
            <a:r>
              <a:rPr dirty="0" sz="3200" i="1">
                <a:latin typeface="Calibri"/>
                <a:cs typeface="Calibri"/>
              </a:rPr>
              <a:t>e</a:t>
            </a:r>
            <a:r>
              <a:rPr dirty="0" sz="3200" spc="-10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mi</a:t>
            </a:r>
            <a:r>
              <a:rPr dirty="0" sz="3200" spc="-10" i="1">
                <a:latin typeface="Calibri"/>
                <a:cs typeface="Calibri"/>
              </a:rPr>
              <a:t>g</a:t>
            </a:r>
            <a:r>
              <a:rPr dirty="0" sz="3200" spc="-40" i="1">
                <a:latin typeface="Calibri"/>
                <a:cs typeface="Calibri"/>
              </a:rPr>
              <a:t>h</a:t>
            </a:r>
            <a:r>
              <a:rPr dirty="0" sz="3200" i="1">
                <a:latin typeface="Calibri"/>
                <a:cs typeface="Calibri"/>
              </a:rPr>
              <a:t>t</a:t>
            </a:r>
            <a:r>
              <a:rPr dirty="0" sz="3200" spc="35" i="1">
                <a:latin typeface="Calibri"/>
                <a:cs typeface="Calibri"/>
              </a:rPr>
              <a:t> </a:t>
            </a:r>
            <a:r>
              <a:rPr dirty="0" sz="3200" spc="-5" i="1">
                <a:latin typeface="Calibri"/>
                <a:cs typeface="Calibri"/>
              </a:rPr>
              <a:t>b</a:t>
            </a:r>
            <a:r>
              <a:rPr dirty="0" sz="3200" i="1">
                <a:latin typeface="Calibri"/>
                <a:cs typeface="Calibri"/>
              </a:rPr>
              <a:t>e </a:t>
            </a:r>
            <a:r>
              <a:rPr dirty="0" sz="3200" spc="-5" i="1">
                <a:latin typeface="Calibri"/>
                <a:cs typeface="Calibri"/>
              </a:rPr>
              <a:t>ab</a:t>
            </a:r>
            <a:r>
              <a:rPr dirty="0" sz="3200" spc="-15" i="1">
                <a:latin typeface="Calibri"/>
                <a:cs typeface="Calibri"/>
              </a:rPr>
              <a:t>l</a:t>
            </a:r>
            <a:r>
              <a:rPr dirty="0" sz="3200" i="1">
                <a:latin typeface="Calibri"/>
                <a:cs typeface="Calibri"/>
              </a:rPr>
              <a:t>e</a:t>
            </a:r>
            <a:r>
              <a:rPr dirty="0" sz="3200" spc="10" i="1">
                <a:latin typeface="Calibri"/>
                <a:cs typeface="Calibri"/>
              </a:rPr>
              <a:t> </a:t>
            </a:r>
            <a:r>
              <a:rPr dirty="0" sz="3200" spc="-45" i="1">
                <a:latin typeface="Calibri"/>
                <a:cs typeface="Calibri"/>
              </a:rPr>
              <a:t>t</a:t>
            </a:r>
            <a:r>
              <a:rPr dirty="0" sz="3200" i="1">
                <a:latin typeface="Calibri"/>
                <a:cs typeface="Calibri"/>
              </a:rPr>
              <a:t>o </a:t>
            </a:r>
            <a:r>
              <a:rPr dirty="0" sz="3200" spc="-5" i="1">
                <a:latin typeface="Calibri"/>
                <a:cs typeface="Calibri"/>
              </a:rPr>
              <a:t>a</a:t>
            </a:r>
            <a:r>
              <a:rPr dirty="0" sz="3200" spc="-40" i="1">
                <a:latin typeface="Calibri"/>
                <a:cs typeface="Calibri"/>
              </a:rPr>
              <a:t>t</a:t>
            </a:r>
            <a:r>
              <a:rPr dirty="0" sz="3200" spc="-55" i="1">
                <a:latin typeface="Calibri"/>
                <a:cs typeface="Calibri"/>
              </a:rPr>
              <a:t>t</a:t>
            </a:r>
            <a:r>
              <a:rPr dirty="0" sz="3200" spc="-5" i="1">
                <a:latin typeface="Calibri"/>
                <a:cs typeface="Calibri"/>
              </a:rPr>
              <a:t>ai</a:t>
            </a:r>
            <a:r>
              <a:rPr dirty="0" sz="3200" i="1">
                <a:latin typeface="Calibri"/>
                <a:cs typeface="Calibri"/>
              </a:rPr>
              <a:t>n</a:t>
            </a:r>
            <a:r>
              <a:rPr dirty="0" sz="3200" spc="30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in</a:t>
            </a:r>
            <a:r>
              <a:rPr dirty="0" sz="3200" spc="-5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the </a:t>
            </a:r>
            <a:r>
              <a:rPr dirty="0" sz="3200" spc="-20" i="1">
                <a:latin typeface="Calibri"/>
                <a:cs typeface="Calibri"/>
              </a:rPr>
              <a:t>c</a:t>
            </a:r>
            <a:r>
              <a:rPr dirty="0" sz="3200" spc="-5" i="1">
                <a:latin typeface="Calibri"/>
                <a:cs typeface="Calibri"/>
              </a:rPr>
              <a:t>ours</a:t>
            </a:r>
            <a:r>
              <a:rPr dirty="0" sz="3200" i="1">
                <a:latin typeface="Calibri"/>
                <a:cs typeface="Calibri"/>
              </a:rPr>
              <a:t>e</a:t>
            </a:r>
            <a:r>
              <a:rPr dirty="0" sz="3200" spc="5" i="1">
                <a:latin typeface="Calibri"/>
                <a:cs typeface="Calibri"/>
              </a:rPr>
              <a:t> </a:t>
            </a:r>
            <a:r>
              <a:rPr dirty="0" sz="3200" spc="-5" i="1">
                <a:latin typeface="Calibri"/>
                <a:cs typeface="Calibri"/>
              </a:rPr>
              <a:t>of</a:t>
            </a:r>
            <a:r>
              <a:rPr dirty="0" sz="3200" spc="-5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t</a:t>
            </a:r>
            <a:r>
              <a:rPr dirty="0" sz="3200" spc="-10" i="1">
                <a:latin typeface="Calibri"/>
                <a:cs typeface="Calibri"/>
              </a:rPr>
              <a:t>h</a:t>
            </a:r>
            <a:r>
              <a:rPr dirty="0" sz="3200" i="1">
                <a:latin typeface="Calibri"/>
                <a:cs typeface="Calibri"/>
              </a:rPr>
              <a:t>eir </a:t>
            </a:r>
            <a:r>
              <a:rPr dirty="0" sz="3200" spc="-35" i="1">
                <a:latin typeface="Calibri"/>
                <a:cs typeface="Calibri"/>
              </a:rPr>
              <a:t>f</a:t>
            </a:r>
            <a:r>
              <a:rPr dirty="0" sz="3200" i="1">
                <a:latin typeface="Calibri"/>
                <a:cs typeface="Calibri"/>
              </a:rPr>
              <a:t>ormal</a:t>
            </a:r>
            <a:r>
              <a:rPr dirty="0" sz="3200" spc="-10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and</a:t>
            </a:r>
            <a:r>
              <a:rPr dirty="0" sz="3200" spc="10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in</a:t>
            </a:r>
            <a:r>
              <a:rPr dirty="0" sz="3200" spc="-55" i="1">
                <a:latin typeface="Calibri"/>
                <a:cs typeface="Calibri"/>
              </a:rPr>
              <a:t>f</a:t>
            </a:r>
            <a:r>
              <a:rPr dirty="0" sz="3200" i="1">
                <a:latin typeface="Calibri"/>
                <a:cs typeface="Calibri"/>
              </a:rPr>
              <a:t>ormal</a:t>
            </a:r>
            <a:r>
              <a:rPr dirty="0" sz="3200" spc="5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edu</a:t>
            </a:r>
            <a:r>
              <a:rPr dirty="0" sz="3200" spc="-35" i="1">
                <a:latin typeface="Calibri"/>
                <a:cs typeface="Calibri"/>
              </a:rPr>
              <a:t>c</a:t>
            </a:r>
            <a:r>
              <a:rPr dirty="0" sz="3200" i="1">
                <a:latin typeface="Calibri"/>
                <a:cs typeface="Calibri"/>
              </a:rPr>
              <a:t>a</a:t>
            </a:r>
            <a:r>
              <a:rPr dirty="0" sz="3200" spc="-10" i="1">
                <a:latin typeface="Calibri"/>
                <a:cs typeface="Calibri"/>
              </a:rPr>
              <a:t>t</a:t>
            </a:r>
            <a:r>
              <a:rPr dirty="0" sz="3200" i="1">
                <a:latin typeface="Calibri"/>
                <a:cs typeface="Calibri"/>
              </a:rPr>
              <a:t>io</a:t>
            </a:r>
            <a:r>
              <a:rPr dirty="0" sz="3200" spc="-10" i="1">
                <a:latin typeface="Calibri"/>
                <a:cs typeface="Calibri"/>
              </a:rPr>
              <a:t>n</a:t>
            </a:r>
            <a:r>
              <a:rPr dirty="0" sz="3200" spc="-245" i="1">
                <a:latin typeface="Calibri"/>
                <a:cs typeface="Calibri"/>
              </a:rPr>
              <a:t>.</a:t>
            </a:r>
            <a:r>
              <a:rPr dirty="0" sz="3200" i="1">
                <a:latin typeface="Calibri"/>
                <a:cs typeface="Calibri"/>
              </a:rPr>
              <a:t>”</a:t>
            </a:r>
            <a:endParaRPr sz="3200">
              <a:latin typeface="Calibri"/>
              <a:cs typeface="Calibri"/>
            </a:endParaRPr>
          </a:p>
          <a:p>
            <a:pPr marL="4268470">
              <a:lnSpc>
                <a:spcPct val="100000"/>
              </a:lnSpc>
              <a:spcBef>
                <a:spcPts val="765"/>
              </a:spcBef>
            </a:pPr>
            <a:r>
              <a:rPr dirty="0" sz="3200" i="1">
                <a:latin typeface="Calibri"/>
                <a:cs typeface="Calibri"/>
              </a:rPr>
              <a:t>-</a:t>
            </a:r>
            <a:r>
              <a:rPr dirty="0" sz="3200" spc="-5" i="1">
                <a:latin typeface="Calibri"/>
                <a:cs typeface="Calibri"/>
              </a:rPr>
              <a:t> </a:t>
            </a:r>
            <a:r>
              <a:rPr dirty="0" sz="3200" spc="-65" i="1">
                <a:latin typeface="Calibri"/>
                <a:cs typeface="Calibri"/>
              </a:rPr>
              <a:t>R</a:t>
            </a:r>
            <a:r>
              <a:rPr dirty="0" sz="3200" spc="-5" i="1">
                <a:latin typeface="Calibri"/>
                <a:cs typeface="Calibri"/>
              </a:rPr>
              <a:t>ober</a:t>
            </a:r>
            <a:r>
              <a:rPr dirty="0" sz="3200" i="1">
                <a:latin typeface="Calibri"/>
                <a:cs typeface="Calibri"/>
              </a:rPr>
              <a:t>t</a:t>
            </a:r>
            <a:r>
              <a:rPr dirty="0" sz="3200" spc="-10" i="1">
                <a:latin typeface="Calibri"/>
                <a:cs typeface="Calibri"/>
              </a:rPr>
              <a:t> </a:t>
            </a:r>
            <a:r>
              <a:rPr dirty="0" sz="3200" spc="-5" i="1">
                <a:latin typeface="Calibri"/>
                <a:cs typeface="Calibri"/>
              </a:rPr>
              <a:t>Ha</a:t>
            </a:r>
            <a:r>
              <a:rPr dirty="0" sz="3200" spc="-75" i="1">
                <a:latin typeface="Calibri"/>
                <a:cs typeface="Calibri"/>
              </a:rPr>
              <a:t>n</a:t>
            </a:r>
            <a:r>
              <a:rPr dirty="0" sz="3200" i="1">
                <a:latin typeface="Calibri"/>
                <a:cs typeface="Calibri"/>
              </a:rPr>
              <a:t>v</a:t>
            </a:r>
            <a:r>
              <a:rPr dirty="0" sz="3200" spc="-20" i="1">
                <a:latin typeface="Calibri"/>
                <a:cs typeface="Calibri"/>
              </a:rPr>
              <a:t>e</a:t>
            </a:r>
            <a:r>
              <a:rPr dirty="0" sz="3200" i="1">
                <a:latin typeface="Calibri"/>
                <a:cs typeface="Calibri"/>
              </a:rPr>
              <a:t>y</a:t>
            </a:r>
            <a:r>
              <a:rPr dirty="0" sz="3200" spc="10" i="1">
                <a:latin typeface="Calibri"/>
                <a:cs typeface="Calibri"/>
              </a:rPr>
              <a:t> </a:t>
            </a:r>
            <a:r>
              <a:rPr dirty="0" sz="3200" spc="-5" i="1">
                <a:latin typeface="Calibri"/>
                <a:cs typeface="Calibri"/>
              </a:rPr>
              <a:t>(20</a:t>
            </a:r>
            <a:r>
              <a:rPr dirty="0" sz="3200" spc="-10" i="1">
                <a:latin typeface="Calibri"/>
                <a:cs typeface="Calibri"/>
              </a:rPr>
              <a:t>0</a:t>
            </a:r>
            <a:r>
              <a:rPr dirty="0" sz="3200" i="1">
                <a:latin typeface="Calibri"/>
                <a:cs typeface="Calibri"/>
              </a:rPr>
              <a:t>1)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749550">
              <a:lnSpc>
                <a:spcPct val="100000"/>
              </a:lnSpc>
            </a:pPr>
            <a:r>
              <a:rPr dirty="0"/>
              <a:t>P</a:t>
            </a:r>
            <a:r>
              <a:rPr dirty="0" spc="5"/>
              <a:t>i</a:t>
            </a:r>
            <a:r>
              <a:rPr dirty="0" spc="-150"/>
              <a:t>k</a:t>
            </a:r>
            <a:r>
              <a:rPr dirty="0"/>
              <a:t>e </a:t>
            </a:r>
            <a:r>
              <a:rPr dirty="0" spc="-5"/>
              <a:t>(2000)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48474"/>
            <a:ext cx="8050530" cy="3481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36830" indent="-342900">
              <a:lnSpc>
                <a:spcPts val="324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3000">
                <a:latin typeface="Calibri"/>
                <a:cs typeface="Calibri"/>
              </a:rPr>
              <a:t>A major</a:t>
            </a:r>
            <a:r>
              <a:rPr dirty="0" sz="3000" spc="-5">
                <a:latin typeface="Calibri"/>
                <a:cs typeface="Calibri"/>
              </a:rPr>
              <a:t> </a:t>
            </a:r>
            <a:r>
              <a:rPr dirty="0" sz="3000" spc="-15">
                <a:latin typeface="Calibri"/>
                <a:cs typeface="Calibri"/>
              </a:rPr>
              <a:t>d</a:t>
            </a:r>
            <a:r>
              <a:rPr dirty="0" sz="3000">
                <a:latin typeface="Calibri"/>
                <a:cs typeface="Calibri"/>
              </a:rPr>
              <a:t>i</a:t>
            </a:r>
            <a:r>
              <a:rPr dirty="0" sz="3000" spc="-35">
                <a:latin typeface="Calibri"/>
                <a:cs typeface="Calibri"/>
              </a:rPr>
              <a:t>f</a:t>
            </a:r>
            <a:r>
              <a:rPr dirty="0" sz="3000" spc="-5">
                <a:latin typeface="Calibri"/>
                <a:cs typeface="Calibri"/>
              </a:rPr>
              <a:t>f</a:t>
            </a:r>
            <a:r>
              <a:rPr dirty="0" sz="3000" spc="-10">
                <a:latin typeface="Calibri"/>
                <a:cs typeface="Calibri"/>
              </a:rPr>
              <a:t>i</a:t>
            </a:r>
            <a:r>
              <a:rPr dirty="0" sz="3000">
                <a:latin typeface="Calibri"/>
                <a:cs typeface="Calibri"/>
              </a:rPr>
              <a:t>culty</a:t>
            </a:r>
            <a:r>
              <a:rPr dirty="0" sz="3000" spc="-1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in</a:t>
            </a:r>
            <a:r>
              <a:rPr dirty="0" sz="3000" spc="-1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a</a:t>
            </a:r>
            <a:r>
              <a:rPr dirty="0" sz="3000" spc="-65">
                <a:latin typeface="Calibri"/>
                <a:cs typeface="Calibri"/>
              </a:rPr>
              <a:t>n</a:t>
            </a:r>
            <a:r>
              <a:rPr dirty="0" sz="3000" spc="-15">
                <a:latin typeface="Calibri"/>
                <a:cs typeface="Calibri"/>
              </a:rPr>
              <a:t>y</a:t>
            </a:r>
            <a:r>
              <a:rPr dirty="0" sz="3000" spc="10">
                <a:latin typeface="Calibri"/>
                <a:cs typeface="Calibri"/>
              </a:rPr>
              <a:t> </a:t>
            </a:r>
            <a:r>
              <a:rPr dirty="0" sz="3000" spc="-35">
                <a:latin typeface="Calibri"/>
                <a:cs typeface="Calibri"/>
              </a:rPr>
              <a:t>s</a:t>
            </a:r>
            <a:r>
              <a:rPr dirty="0" sz="3000">
                <a:latin typeface="Calibri"/>
                <a:cs typeface="Calibri"/>
              </a:rPr>
              <a:t>tudy</a:t>
            </a:r>
            <a:r>
              <a:rPr dirty="0" sz="3000" spc="-10">
                <a:latin typeface="Calibri"/>
                <a:cs typeface="Calibri"/>
              </a:rPr>
              <a:t> </a:t>
            </a:r>
            <a:r>
              <a:rPr dirty="0" sz="3000" spc="-5">
                <a:latin typeface="Calibri"/>
                <a:cs typeface="Calibri"/>
              </a:rPr>
              <a:t>o</a:t>
            </a:r>
            <a:r>
              <a:rPr dirty="0" sz="3000">
                <a:latin typeface="Calibri"/>
                <a:cs typeface="Calibri"/>
              </a:rPr>
              <a:t>f glo</a:t>
            </a:r>
            <a:r>
              <a:rPr dirty="0" sz="3000" spc="-15">
                <a:latin typeface="Calibri"/>
                <a:cs typeface="Calibri"/>
              </a:rPr>
              <a:t>b</a:t>
            </a:r>
            <a:r>
              <a:rPr dirty="0" sz="3000">
                <a:latin typeface="Calibri"/>
                <a:cs typeface="Calibri"/>
              </a:rPr>
              <a:t>al e</a:t>
            </a:r>
            <a:r>
              <a:rPr dirty="0" sz="3000" spc="-15">
                <a:latin typeface="Calibri"/>
                <a:cs typeface="Calibri"/>
              </a:rPr>
              <a:t>d</a:t>
            </a:r>
            <a:r>
              <a:rPr dirty="0" sz="3000" spc="-5">
                <a:latin typeface="Calibri"/>
                <a:cs typeface="Calibri"/>
              </a:rPr>
              <a:t>u</a:t>
            </a:r>
            <a:r>
              <a:rPr dirty="0" sz="3000" spc="-30">
                <a:latin typeface="Calibri"/>
                <a:cs typeface="Calibri"/>
              </a:rPr>
              <a:t>c</a:t>
            </a:r>
            <a:r>
              <a:rPr dirty="0" sz="3000" spc="-25">
                <a:latin typeface="Calibri"/>
                <a:cs typeface="Calibri"/>
              </a:rPr>
              <a:t>a</a:t>
            </a:r>
            <a:r>
              <a:rPr dirty="0" sz="3000">
                <a:latin typeface="Calibri"/>
                <a:cs typeface="Calibri"/>
              </a:rPr>
              <a:t>tion</a:t>
            </a:r>
            <a:r>
              <a:rPr dirty="0" sz="3000">
                <a:latin typeface="Calibri"/>
                <a:cs typeface="Calibri"/>
              </a:rPr>
              <a:t> l</a:t>
            </a:r>
            <a:r>
              <a:rPr dirty="0" sz="3000" spc="-15">
                <a:latin typeface="Calibri"/>
                <a:cs typeface="Calibri"/>
              </a:rPr>
              <a:t>i</a:t>
            </a:r>
            <a:r>
              <a:rPr dirty="0" sz="3000" spc="-15">
                <a:latin typeface="Calibri"/>
                <a:cs typeface="Calibri"/>
              </a:rPr>
              <a:t>es</a:t>
            </a:r>
            <a:r>
              <a:rPr dirty="0" sz="3000" spc="-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in</a:t>
            </a:r>
            <a:r>
              <a:rPr dirty="0" sz="3000" spc="-15">
                <a:latin typeface="Calibri"/>
                <a:cs typeface="Calibri"/>
              </a:rPr>
              <a:t> </a:t>
            </a:r>
            <a:r>
              <a:rPr dirty="0" sz="3000" spc="-15">
                <a:latin typeface="Calibri"/>
                <a:cs typeface="Calibri"/>
              </a:rPr>
              <a:t>the</a:t>
            </a:r>
            <a:r>
              <a:rPr dirty="0" sz="3000" spc="-15">
                <a:latin typeface="Calibri"/>
                <a:cs typeface="Calibri"/>
              </a:rPr>
              <a:t> </a:t>
            </a:r>
            <a:r>
              <a:rPr dirty="0" sz="3000" spc="-5">
                <a:latin typeface="Calibri"/>
                <a:cs typeface="Calibri"/>
              </a:rPr>
              <a:t>us</a:t>
            </a:r>
            <a:r>
              <a:rPr dirty="0" sz="3000">
                <a:latin typeface="Calibri"/>
                <a:cs typeface="Calibri"/>
              </a:rPr>
              <a:t>e </a:t>
            </a:r>
            <a:r>
              <a:rPr dirty="0" sz="3000" spc="-5">
                <a:latin typeface="Calibri"/>
                <a:cs typeface="Calibri"/>
              </a:rPr>
              <a:t>o</a:t>
            </a:r>
            <a:r>
              <a:rPr dirty="0" sz="3000">
                <a:latin typeface="Calibri"/>
                <a:cs typeface="Calibri"/>
              </a:rPr>
              <a:t>f </a:t>
            </a:r>
            <a:r>
              <a:rPr dirty="0" sz="3000" spc="-15">
                <a:latin typeface="Calibri"/>
                <a:cs typeface="Calibri"/>
              </a:rPr>
              <a:t>the</a:t>
            </a:r>
            <a:r>
              <a:rPr dirty="0" sz="3000" spc="-15">
                <a:latin typeface="Calibri"/>
                <a:cs typeface="Calibri"/>
              </a:rPr>
              <a:t> </a:t>
            </a:r>
            <a:r>
              <a:rPr dirty="0" sz="3000" spc="-50">
                <a:latin typeface="Calibri"/>
                <a:cs typeface="Calibri"/>
              </a:rPr>
              <a:t>t</a:t>
            </a:r>
            <a:r>
              <a:rPr dirty="0" sz="3000" spc="-15">
                <a:latin typeface="Calibri"/>
                <a:cs typeface="Calibri"/>
              </a:rPr>
              <a:t>e</a:t>
            </a:r>
            <a:r>
              <a:rPr dirty="0" sz="3000" spc="-25">
                <a:latin typeface="Calibri"/>
                <a:cs typeface="Calibri"/>
              </a:rPr>
              <a:t>r</a:t>
            </a:r>
            <a:r>
              <a:rPr dirty="0" sz="3000">
                <a:latin typeface="Calibri"/>
                <a:cs typeface="Calibri"/>
              </a:rPr>
              <a:t>mino</a:t>
            </a:r>
            <a:r>
              <a:rPr dirty="0" sz="3000" spc="-10">
                <a:latin typeface="Calibri"/>
                <a:cs typeface="Calibri"/>
              </a:rPr>
              <a:t>l</a:t>
            </a:r>
            <a:r>
              <a:rPr dirty="0" sz="3000" spc="-20">
                <a:latin typeface="Calibri"/>
                <a:cs typeface="Calibri"/>
              </a:rPr>
              <a:t>og</a:t>
            </a:r>
            <a:r>
              <a:rPr dirty="0" sz="3000" spc="-15">
                <a:latin typeface="Calibri"/>
                <a:cs typeface="Calibri"/>
              </a:rPr>
              <a:t>y</a:t>
            </a:r>
            <a:r>
              <a:rPr dirty="0" sz="3000" spc="2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itse</a:t>
            </a:r>
            <a:r>
              <a:rPr dirty="0" sz="3000" spc="-15">
                <a:latin typeface="Calibri"/>
                <a:cs typeface="Calibri"/>
              </a:rPr>
              <a:t>l</a:t>
            </a:r>
            <a:r>
              <a:rPr dirty="0" sz="3000">
                <a:latin typeface="Calibri"/>
                <a:cs typeface="Calibri"/>
              </a:rPr>
              <a:t>f</a:t>
            </a:r>
            <a:r>
              <a:rPr dirty="0" sz="3000" spc="-1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and</a:t>
            </a:r>
            <a:r>
              <a:rPr dirty="0" sz="3000" spc="-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its</a:t>
            </a:r>
            <a:r>
              <a:rPr dirty="0" sz="3000">
                <a:latin typeface="Calibri"/>
                <a:cs typeface="Calibri"/>
              </a:rPr>
              <a:t> i</a:t>
            </a:r>
            <a:r>
              <a:rPr dirty="0" sz="3000" spc="-35">
                <a:latin typeface="Calibri"/>
                <a:cs typeface="Calibri"/>
              </a:rPr>
              <a:t>n</a:t>
            </a:r>
            <a:r>
              <a:rPr dirty="0" sz="3000" spc="-45">
                <a:latin typeface="Calibri"/>
                <a:cs typeface="Calibri"/>
              </a:rPr>
              <a:t>t</a:t>
            </a:r>
            <a:r>
              <a:rPr dirty="0" sz="3000" spc="-15">
                <a:latin typeface="Calibri"/>
                <a:cs typeface="Calibri"/>
              </a:rPr>
              <a:t>e</a:t>
            </a:r>
            <a:r>
              <a:rPr dirty="0" sz="3000" spc="-25">
                <a:latin typeface="Calibri"/>
                <a:cs typeface="Calibri"/>
              </a:rPr>
              <a:t>r</a:t>
            </a:r>
            <a:r>
              <a:rPr dirty="0" sz="3000" spc="-5">
                <a:latin typeface="Calibri"/>
                <a:cs typeface="Calibri"/>
              </a:rPr>
              <a:t>p</a:t>
            </a:r>
            <a:r>
              <a:rPr dirty="0" sz="3000" spc="-45">
                <a:latin typeface="Calibri"/>
                <a:cs typeface="Calibri"/>
              </a:rPr>
              <a:t>r</a:t>
            </a:r>
            <a:r>
              <a:rPr dirty="0" sz="3000" spc="-35">
                <a:latin typeface="Calibri"/>
                <a:cs typeface="Calibri"/>
              </a:rPr>
              <a:t>e</a:t>
            </a:r>
            <a:r>
              <a:rPr dirty="0" sz="3000" spc="-45">
                <a:latin typeface="Calibri"/>
                <a:cs typeface="Calibri"/>
              </a:rPr>
              <a:t>t</a:t>
            </a:r>
            <a:r>
              <a:rPr dirty="0" sz="3000" spc="-25">
                <a:latin typeface="Calibri"/>
                <a:cs typeface="Calibri"/>
              </a:rPr>
              <a:t>a</a:t>
            </a:r>
            <a:r>
              <a:rPr dirty="0" sz="3000">
                <a:latin typeface="Calibri"/>
                <a:cs typeface="Calibri"/>
              </a:rPr>
              <a:t>tion</a:t>
            </a:r>
            <a:r>
              <a:rPr dirty="0" sz="3000" spc="-5">
                <a:latin typeface="Calibri"/>
                <a:cs typeface="Calibri"/>
              </a:rPr>
              <a:t> (64).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4"/>
              </a:spcBef>
              <a:buFont typeface="Arial"/>
              <a:buChar char="•"/>
            </a:pPr>
            <a:endParaRPr sz="40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9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3000">
                <a:latin typeface="Calibri"/>
                <a:cs typeface="Calibri"/>
              </a:rPr>
              <a:t>Global</a:t>
            </a:r>
            <a:r>
              <a:rPr dirty="0" sz="3000" spc="-1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e</a:t>
            </a:r>
            <a:r>
              <a:rPr dirty="0" sz="3000" spc="-10">
                <a:latin typeface="Calibri"/>
                <a:cs typeface="Calibri"/>
              </a:rPr>
              <a:t>d</a:t>
            </a:r>
            <a:r>
              <a:rPr dirty="0" sz="3000">
                <a:latin typeface="Calibri"/>
                <a:cs typeface="Calibri"/>
              </a:rPr>
              <a:t>u</a:t>
            </a:r>
            <a:r>
              <a:rPr dirty="0" sz="3000" spc="-25">
                <a:latin typeface="Calibri"/>
                <a:cs typeface="Calibri"/>
              </a:rPr>
              <a:t>c</a:t>
            </a:r>
            <a:r>
              <a:rPr dirty="0" sz="3000" spc="-25">
                <a:latin typeface="Calibri"/>
                <a:cs typeface="Calibri"/>
              </a:rPr>
              <a:t>a</a:t>
            </a:r>
            <a:r>
              <a:rPr dirty="0" sz="3000">
                <a:latin typeface="Calibri"/>
                <a:cs typeface="Calibri"/>
              </a:rPr>
              <a:t>tion c</a:t>
            </a:r>
            <a:r>
              <a:rPr dirty="0" sz="3000" spc="-10">
                <a:latin typeface="Calibri"/>
                <a:cs typeface="Calibri"/>
              </a:rPr>
              <a:t>h</a:t>
            </a:r>
            <a:r>
              <a:rPr dirty="0" sz="3000">
                <a:latin typeface="Calibri"/>
                <a:cs typeface="Calibri"/>
              </a:rPr>
              <a:t>al</a:t>
            </a:r>
            <a:r>
              <a:rPr dirty="0" sz="3000" spc="-10">
                <a:latin typeface="Calibri"/>
                <a:cs typeface="Calibri"/>
              </a:rPr>
              <a:t>l</a:t>
            </a:r>
            <a:r>
              <a:rPr dirty="0" sz="3000">
                <a:latin typeface="Calibri"/>
                <a:cs typeface="Calibri"/>
              </a:rPr>
              <a:t>e</a:t>
            </a:r>
            <a:r>
              <a:rPr dirty="0" sz="3000" spc="-10">
                <a:latin typeface="Calibri"/>
                <a:cs typeface="Calibri"/>
              </a:rPr>
              <a:t>n</a:t>
            </a:r>
            <a:r>
              <a:rPr dirty="0" sz="3000" spc="-25">
                <a:latin typeface="Calibri"/>
                <a:cs typeface="Calibri"/>
              </a:rPr>
              <a:t>g</a:t>
            </a:r>
            <a:r>
              <a:rPr dirty="0" sz="3000">
                <a:latin typeface="Calibri"/>
                <a:cs typeface="Calibri"/>
              </a:rPr>
              <a:t>es</a:t>
            </a:r>
            <a:r>
              <a:rPr dirty="0" sz="3000" spc="-1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the</a:t>
            </a:r>
            <a:r>
              <a:rPr dirty="0" sz="3000" spc="-1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scho</a:t>
            </a:r>
            <a:r>
              <a:rPr dirty="0" sz="3000" spc="5">
                <a:latin typeface="Calibri"/>
                <a:cs typeface="Calibri"/>
              </a:rPr>
              <a:t>o</a:t>
            </a:r>
            <a:r>
              <a:rPr dirty="0" sz="3000">
                <a:latin typeface="Calibri"/>
                <a:cs typeface="Calibri"/>
              </a:rPr>
              <a:t>l</a:t>
            </a:r>
            <a:r>
              <a:rPr dirty="0" sz="3000" spc="-195">
                <a:latin typeface="Calibri"/>
                <a:cs typeface="Calibri"/>
              </a:rPr>
              <a:t>’</a:t>
            </a:r>
            <a:r>
              <a:rPr dirty="0" sz="3000">
                <a:latin typeface="Calibri"/>
                <a:cs typeface="Calibri"/>
              </a:rPr>
              <a:t>s</a:t>
            </a:r>
            <a:r>
              <a:rPr dirty="0" sz="3000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t</a:t>
            </a:r>
            <a:r>
              <a:rPr dirty="0" sz="3000" spc="-75">
                <a:latin typeface="Calibri"/>
                <a:cs typeface="Calibri"/>
              </a:rPr>
              <a:t>r</a:t>
            </a:r>
            <a:r>
              <a:rPr dirty="0" sz="3000">
                <a:latin typeface="Calibri"/>
                <a:cs typeface="Calibri"/>
              </a:rPr>
              <a:t>adit</a:t>
            </a:r>
            <a:r>
              <a:rPr dirty="0" sz="3000" spc="-10">
                <a:latin typeface="Calibri"/>
                <a:cs typeface="Calibri"/>
              </a:rPr>
              <a:t>i</a:t>
            </a:r>
            <a:r>
              <a:rPr dirty="0" sz="3000" spc="-5">
                <a:latin typeface="Calibri"/>
                <a:cs typeface="Calibri"/>
              </a:rPr>
              <a:t>ona</a:t>
            </a:r>
            <a:r>
              <a:rPr dirty="0" sz="3000">
                <a:latin typeface="Calibri"/>
                <a:cs typeface="Calibri"/>
              </a:rPr>
              <a:t>l</a:t>
            </a:r>
            <a:r>
              <a:rPr dirty="0" sz="3000" spc="5">
                <a:latin typeface="Calibri"/>
                <a:cs typeface="Calibri"/>
              </a:rPr>
              <a:t> </a:t>
            </a:r>
            <a:r>
              <a:rPr dirty="0" sz="3000" spc="-65">
                <a:latin typeface="Calibri"/>
                <a:cs typeface="Calibri"/>
              </a:rPr>
              <a:t>r</a:t>
            </a:r>
            <a:r>
              <a:rPr dirty="0" sz="3000" spc="-5">
                <a:latin typeface="Calibri"/>
                <a:cs typeface="Calibri"/>
              </a:rPr>
              <a:t>ol</a:t>
            </a:r>
            <a:r>
              <a:rPr dirty="0" sz="3000">
                <a:latin typeface="Calibri"/>
                <a:cs typeface="Calibri"/>
              </a:rPr>
              <a:t>e</a:t>
            </a:r>
            <a:r>
              <a:rPr dirty="0" sz="3000" spc="-1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in</a:t>
            </a:r>
            <a:r>
              <a:rPr dirty="0" sz="3000" spc="-5">
                <a:latin typeface="Calibri"/>
                <a:cs typeface="Calibri"/>
              </a:rPr>
              <a:t> </a:t>
            </a:r>
            <a:r>
              <a:rPr dirty="0" sz="3000" spc="-15">
                <a:latin typeface="Calibri"/>
                <a:cs typeface="Calibri"/>
              </a:rPr>
              <a:t>the</a:t>
            </a:r>
            <a:r>
              <a:rPr dirty="0" sz="3000" spc="-25">
                <a:latin typeface="Calibri"/>
                <a:cs typeface="Calibri"/>
              </a:rPr>
              <a:t> </a:t>
            </a:r>
            <a:r>
              <a:rPr dirty="0" sz="3000" spc="-5">
                <a:latin typeface="Calibri"/>
                <a:cs typeface="Calibri"/>
              </a:rPr>
              <a:t>shapin</a:t>
            </a:r>
            <a:r>
              <a:rPr dirty="0" sz="3000">
                <a:latin typeface="Calibri"/>
                <a:cs typeface="Calibri"/>
              </a:rPr>
              <a:t>g </a:t>
            </a:r>
            <a:r>
              <a:rPr dirty="0" sz="3000" spc="-5">
                <a:latin typeface="Calibri"/>
                <a:cs typeface="Calibri"/>
              </a:rPr>
              <a:t>o</a:t>
            </a:r>
            <a:r>
              <a:rPr dirty="0" sz="3000">
                <a:latin typeface="Calibri"/>
                <a:cs typeface="Calibri"/>
              </a:rPr>
              <a:t>f </a:t>
            </a:r>
            <a:r>
              <a:rPr dirty="0" sz="3000" spc="-5">
                <a:latin typeface="Calibri"/>
                <a:cs typeface="Calibri"/>
              </a:rPr>
              <a:t>n</a:t>
            </a:r>
            <a:r>
              <a:rPr dirty="0" sz="3000" spc="-20">
                <a:latin typeface="Calibri"/>
                <a:cs typeface="Calibri"/>
              </a:rPr>
              <a:t>a</a:t>
            </a:r>
            <a:r>
              <a:rPr dirty="0" sz="3000">
                <a:latin typeface="Calibri"/>
                <a:cs typeface="Calibri"/>
              </a:rPr>
              <a:t>tional</a:t>
            </a:r>
            <a:r>
              <a:rPr dirty="0" sz="3000" spc="-1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id</a:t>
            </a:r>
            <a:r>
              <a:rPr dirty="0" sz="3000" spc="-20">
                <a:latin typeface="Calibri"/>
                <a:cs typeface="Calibri"/>
              </a:rPr>
              <a:t>e</a:t>
            </a:r>
            <a:r>
              <a:rPr dirty="0" sz="3000" spc="-30">
                <a:latin typeface="Calibri"/>
                <a:cs typeface="Calibri"/>
              </a:rPr>
              <a:t>n</a:t>
            </a:r>
            <a:r>
              <a:rPr dirty="0" sz="3000">
                <a:latin typeface="Calibri"/>
                <a:cs typeface="Calibri"/>
              </a:rPr>
              <a:t>tity</a:t>
            </a:r>
            <a:r>
              <a:rPr dirty="0" sz="3000">
                <a:latin typeface="Calibri"/>
                <a:cs typeface="Calibri"/>
              </a:rPr>
              <a:t> and</a:t>
            </a:r>
            <a:r>
              <a:rPr dirty="0" sz="3000" spc="-5">
                <a:latin typeface="Calibri"/>
                <a:cs typeface="Calibri"/>
              </a:rPr>
              <a:t> demand</a:t>
            </a:r>
            <a:r>
              <a:rPr dirty="0" sz="3000">
                <a:latin typeface="Calibri"/>
                <a:cs typeface="Calibri"/>
              </a:rPr>
              <a:t>s</a:t>
            </a:r>
            <a:r>
              <a:rPr dirty="0" sz="3000" spc="1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th</a:t>
            </a:r>
            <a:r>
              <a:rPr dirty="0" sz="3000" spc="-35">
                <a:latin typeface="Calibri"/>
                <a:cs typeface="Calibri"/>
              </a:rPr>
              <a:t>a</a:t>
            </a:r>
            <a:r>
              <a:rPr dirty="0" sz="3000" spc="-10">
                <a:latin typeface="Calibri"/>
                <a:cs typeface="Calibri"/>
              </a:rPr>
              <a:t>t</a:t>
            </a:r>
            <a:r>
              <a:rPr dirty="0" sz="3000" spc="-15">
                <a:latin typeface="Calibri"/>
                <a:cs typeface="Calibri"/>
              </a:rPr>
              <a:t> </a:t>
            </a:r>
            <a:r>
              <a:rPr dirty="0" sz="3000" spc="-45">
                <a:latin typeface="Calibri"/>
                <a:cs typeface="Calibri"/>
              </a:rPr>
              <a:t>t</a:t>
            </a:r>
            <a:r>
              <a:rPr dirty="0" sz="3000" spc="-15">
                <a:latin typeface="Calibri"/>
                <a:cs typeface="Calibri"/>
              </a:rPr>
              <a:t>eacher</a:t>
            </a:r>
            <a:r>
              <a:rPr dirty="0" sz="3000" spc="-35">
                <a:latin typeface="Calibri"/>
                <a:cs typeface="Calibri"/>
              </a:rPr>
              <a:t> </a:t>
            </a:r>
            <a:r>
              <a:rPr dirty="0" sz="3000" spc="-55">
                <a:latin typeface="Calibri"/>
                <a:cs typeface="Calibri"/>
              </a:rPr>
              <a:t>r</a:t>
            </a:r>
            <a:r>
              <a:rPr dirty="0" sz="3000" spc="-45">
                <a:latin typeface="Calibri"/>
                <a:cs typeface="Calibri"/>
              </a:rPr>
              <a:t>e</a:t>
            </a:r>
            <a:r>
              <a:rPr dirty="0" sz="3000" spc="-5">
                <a:latin typeface="Calibri"/>
                <a:cs typeface="Calibri"/>
              </a:rPr>
              <a:t>f</a:t>
            </a:r>
            <a:r>
              <a:rPr dirty="0" sz="3000" spc="-10">
                <a:latin typeface="Calibri"/>
                <a:cs typeface="Calibri"/>
              </a:rPr>
              <a:t>l</a:t>
            </a:r>
            <a:r>
              <a:rPr dirty="0" sz="3000">
                <a:latin typeface="Calibri"/>
                <a:cs typeface="Calibri"/>
              </a:rPr>
              <a:t>ection</a:t>
            </a:r>
            <a:r>
              <a:rPr dirty="0" sz="3000" spc="-25">
                <a:latin typeface="Calibri"/>
                <a:cs typeface="Calibri"/>
              </a:rPr>
              <a:t> </a:t>
            </a:r>
            <a:r>
              <a:rPr dirty="0" sz="3000" spc="-45">
                <a:latin typeface="Calibri"/>
                <a:cs typeface="Calibri"/>
              </a:rPr>
              <a:t>t</a:t>
            </a:r>
            <a:r>
              <a:rPr dirty="0" sz="3000" spc="-15">
                <a:latin typeface="Calibri"/>
                <a:cs typeface="Calibri"/>
              </a:rPr>
              <a:t>a</a:t>
            </a:r>
            <a:r>
              <a:rPr dirty="0" sz="3000" spc="-105">
                <a:latin typeface="Calibri"/>
                <a:cs typeface="Calibri"/>
              </a:rPr>
              <a:t>k</a:t>
            </a:r>
            <a:r>
              <a:rPr dirty="0" sz="3000" spc="-15">
                <a:latin typeface="Calibri"/>
                <a:cs typeface="Calibri"/>
              </a:rPr>
              <a:t>e</a:t>
            </a:r>
            <a:r>
              <a:rPr dirty="0" sz="3000" spc="-25">
                <a:latin typeface="Calibri"/>
                <a:cs typeface="Calibri"/>
              </a:rPr>
              <a:t> </a:t>
            </a:r>
            <a:r>
              <a:rPr dirty="0" sz="3000" spc="-5">
                <a:latin typeface="Calibri"/>
                <a:cs typeface="Calibri"/>
              </a:rPr>
              <a:t>p</a:t>
            </a:r>
            <a:r>
              <a:rPr dirty="0" sz="3000" spc="-10">
                <a:latin typeface="Calibri"/>
                <a:cs typeface="Calibri"/>
              </a:rPr>
              <a:t>l</a:t>
            </a:r>
            <a:r>
              <a:rPr dirty="0" sz="3000" spc="-15">
                <a:latin typeface="Calibri"/>
                <a:cs typeface="Calibri"/>
              </a:rPr>
              <a:t>ace</a:t>
            </a:r>
            <a:r>
              <a:rPr dirty="0" sz="3000">
                <a:latin typeface="Calibri"/>
                <a:cs typeface="Calibri"/>
              </a:rPr>
              <a:t> </a:t>
            </a:r>
            <a:r>
              <a:rPr dirty="0" sz="3000" spc="-30">
                <a:latin typeface="Calibri"/>
                <a:cs typeface="Calibri"/>
              </a:rPr>
              <a:t>a</a:t>
            </a:r>
            <a:r>
              <a:rPr dirty="0" sz="3000" spc="-10">
                <a:latin typeface="Calibri"/>
                <a:cs typeface="Calibri"/>
              </a:rPr>
              <a:t>t</a:t>
            </a:r>
            <a:r>
              <a:rPr dirty="0" sz="3000" spc="-10">
                <a:latin typeface="Calibri"/>
                <a:cs typeface="Calibri"/>
              </a:rPr>
              <a:t> </a:t>
            </a:r>
            <a:r>
              <a:rPr dirty="0" sz="3000" spc="-5">
                <a:latin typeface="Calibri"/>
                <a:cs typeface="Calibri"/>
              </a:rPr>
              <a:t>unus</a:t>
            </a:r>
            <a:r>
              <a:rPr dirty="0" sz="3000" spc="-10">
                <a:latin typeface="Calibri"/>
                <a:cs typeface="Calibri"/>
              </a:rPr>
              <a:t>u</a:t>
            </a:r>
            <a:r>
              <a:rPr dirty="0" sz="3000">
                <a:latin typeface="Calibri"/>
                <a:cs typeface="Calibri"/>
              </a:rPr>
              <a:t>al</a:t>
            </a:r>
            <a:r>
              <a:rPr dirty="0" sz="3000" spc="-10">
                <a:latin typeface="Calibri"/>
                <a:cs typeface="Calibri"/>
              </a:rPr>
              <a:t>l</a:t>
            </a:r>
            <a:r>
              <a:rPr dirty="0" sz="3000" spc="-15">
                <a:latin typeface="Calibri"/>
                <a:cs typeface="Calibri"/>
              </a:rPr>
              <a:t>y</a:t>
            </a:r>
            <a:r>
              <a:rPr dirty="0" sz="3000" spc="10">
                <a:latin typeface="Calibri"/>
                <a:cs typeface="Calibri"/>
              </a:rPr>
              <a:t> </a:t>
            </a:r>
            <a:r>
              <a:rPr dirty="0" sz="3000" spc="-5">
                <a:latin typeface="Calibri"/>
                <a:cs typeface="Calibri"/>
              </a:rPr>
              <a:t>sophi</a:t>
            </a:r>
            <a:r>
              <a:rPr dirty="0" sz="3000" spc="-40">
                <a:latin typeface="Calibri"/>
                <a:cs typeface="Calibri"/>
              </a:rPr>
              <a:t>s</a:t>
            </a:r>
            <a:r>
              <a:rPr dirty="0" sz="3000">
                <a:latin typeface="Calibri"/>
                <a:cs typeface="Calibri"/>
              </a:rPr>
              <a:t>ti</a:t>
            </a:r>
            <a:r>
              <a:rPr dirty="0" sz="3000" spc="-25">
                <a:latin typeface="Calibri"/>
                <a:cs typeface="Calibri"/>
              </a:rPr>
              <a:t>c</a:t>
            </a:r>
            <a:r>
              <a:rPr dirty="0" sz="3000" spc="-25">
                <a:latin typeface="Calibri"/>
                <a:cs typeface="Calibri"/>
              </a:rPr>
              <a:t>a</a:t>
            </a:r>
            <a:r>
              <a:rPr dirty="0" sz="3000" spc="-45">
                <a:latin typeface="Calibri"/>
                <a:cs typeface="Calibri"/>
              </a:rPr>
              <a:t>t</a:t>
            </a:r>
            <a:r>
              <a:rPr dirty="0" sz="3000" spc="-20">
                <a:latin typeface="Calibri"/>
                <a:cs typeface="Calibri"/>
              </a:rPr>
              <a:t>ed</a:t>
            </a:r>
            <a:r>
              <a:rPr dirty="0" sz="3000" spc="-15">
                <a:latin typeface="Calibri"/>
                <a:cs typeface="Calibri"/>
              </a:rPr>
              <a:t> </a:t>
            </a:r>
            <a:r>
              <a:rPr dirty="0" sz="3000" spc="-15">
                <a:latin typeface="Calibri"/>
                <a:cs typeface="Calibri"/>
              </a:rPr>
              <a:t>l</a:t>
            </a:r>
            <a:r>
              <a:rPr dirty="0" sz="3000" spc="-35">
                <a:latin typeface="Calibri"/>
                <a:cs typeface="Calibri"/>
              </a:rPr>
              <a:t>e</a:t>
            </a:r>
            <a:r>
              <a:rPr dirty="0" sz="3000" spc="-40">
                <a:latin typeface="Calibri"/>
                <a:cs typeface="Calibri"/>
              </a:rPr>
              <a:t>v</a:t>
            </a:r>
            <a:r>
              <a:rPr dirty="0" sz="3000">
                <a:latin typeface="Calibri"/>
                <a:cs typeface="Calibri"/>
              </a:rPr>
              <a:t>e</a:t>
            </a:r>
            <a:r>
              <a:rPr dirty="0" sz="3000" spc="-15">
                <a:latin typeface="Calibri"/>
                <a:cs typeface="Calibri"/>
              </a:rPr>
              <a:t>l</a:t>
            </a:r>
            <a:r>
              <a:rPr dirty="0" sz="3000">
                <a:latin typeface="Calibri"/>
                <a:cs typeface="Calibri"/>
              </a:rPr>
              <a:t>s</a:t>
            </a:r>
            <a:r>
              <a:rPr dirty="0" sz="3000" spc="-20">
                <a:latin typeface="Calibri"/>
                <a:cs typeface="Calibri"/>
              </a:rPr>
              <a:t> </a:t>
            </a:r>
            <a:r>
              <a:rPr dirty="0" sz="3000" spc="-5">
                <a:latin typeface="Calibri"/>
                <a:cs typeface="Calibri"/>
              </a:rPr>
              <a:t>(70</a:t>
            </a:r>
            <a:r>
              <a:rPr dirty="0" sz="3000" spc="10">
                <a:latin typeface="Calibri"/>
                <a:cs typeface="Calibri"/>
              </a:rPr>
              <a:t>)</a:t>
            </a:r>
            <a:r>
              <a:rPr dirty="0" sz="300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018030">
              <a:lnSpc>
                <a:spcPct val="100000"/>
              </a:lnSpc>
            </a:pPr>
            <a:r>
              <a:rPr dirty="0"/>
              <a:t>Nuss</a:t>
            </a:r>
            <a:r>
              <a:rPr dirty="0" spc="-5"/>
              <a:t>ba</a:t>
            </a:r>
            <a:r>
              <a:rPr dirty="0" spc="5"/>
              <a:t>u</a:t>
            </a:r>
            <a:r>
              <a:rPr dirty="0"/>
              <a:t>m</a:t>
            </a:r>
            <a:r>
              <a:rPr dirty="0" spc="-25"/>
              <a:t> </a:t>
            </a:r>
            <a:r>
              <a:rPr dirty="0" spc="-5"/>
              <a:t>(1994)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468850"/>
            <a:ext cx="8013065" cy="38468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3200" spc="-5">
                <a:latin typeface="Calibri"/>
                <a:cs typeface="Calibri"/>
              </a:rPr>
              <a:t>D</a:t>
            </a:r>
            <a:r>
              <a:rPr dirty="0" sz="3200" spc="-25">
                <a:latin typeface="Calibri"/>
                <a:cs typeface="Calibri"/>
              </a:rPr>
              <a:t>e</a:t>
            </a:r>
            <a:r>
              <a:rPr dirty="0" sz="3200" spc="-5">
                <a:latin typeface="Calibri"/>
                <a:cs typeface="Calibri"/>
              </a:rPr>
              <a:t>f</a:t>
            </a:r>
            <a:r>
              <a:rPr dirty="0" sz="3200" spc="-10">
                <a:latin typeface="Calibri"/>
                <a:cs typeface="Calibri"/>
              </a:rPr>
              <a:t>i</a:t>
            </a:r>
            <a:r>
              <a:rPr dirty="0" sz="3200" spc="-5">
                <a:latin typeface="Calibri"/>
                <a:cs typeface="Calibri"/>
              </a:rPr>
              <a:t>ne</a:t>
            </a:r>
            <a:r>
              <a:rPr dirty="0" sz="3200">
                <a:latin typeface="Calibri"/>
                <a:cs typeface="Calibri"/>
              </a:rPr>
              <a:t>s</a:t>
            </a:r>
            <a:r>
              <a:rPr dirty="0" sz="3200" spc="5">
                <a:latin typeface="Calibri"/>
                <a:cs typeface="Calibri"/>
              </a:rPr>
              <a:t> </a:t>
            </a:r>
            <a:r>
              <a:rPr dirty="0" sz="3200" spc="-30" i="1">
                <a:latin typeface="Calibri"/>
                <a:cs typeface="Calibri"/>
              </a:rPr>
              <a:t>c</a:t>
            </a:r>
            <a:r>
              <a:rPr dirty="0" sz="3200" spc="-5" i="1">
                <a:latin typeface="Calibri"/>
                <a:cs typeface="Calibri"/>
              </a:rPr>
              <a:t>osmopol</a:t>
            </a:r>
            <a:r>
              <a:rPr dirty="0" sz="3200" spc="-10" i="1">
                <a:latin typeface="Calibri"/>
                <a:cs typeface="Calibri"/>
              </a:rPr>
              <a:t>i</a:t>
            </a:r>
            <a:r>
              <a:rPr dirty="0" sz="3200" spc="-55" i="1">
                <a:latin typeface="Calibri"/>
                <a:cs typeface="Calibri"/>
              </a:rPr>
              <a:t>t</a:t>
            </a:r>
            <a:r>
              <a:rPr dirty="0" sz="3200" spc="-5" i="1">
                <a:latin typeface="Calibri"/>
                <a:cs typeface="Calibri"/>
              </a:rPr>
              <a:t>a</a:t>
            </a:r>
            <a:r>
              <a:rPr dirty="0" sz="3200" i="1">
                <a:latin typeface="Calibri"/>
                <a:cs typeface="Calibri"/>
              </a:rPr>
              <a:t>n</a:t>
            </a:r>
            <a:r>
              <a:rPr dirty="0" sz="3200" spc="20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edu</a:t>
            </a:r>
            <a:r>
              <a:rPr dirty="0" sz="3200" spc="-30" i="1">
                <a:latin typeface="Calibri"/>
                <a:cs typeface="Calibri"/>
              </a:rPr>
              <a:t>c</a:t>
            </a:r>
            <a:r>
              <a:rPr dirty="0" sz="3200" spc="-5" i="1">
                <a:latin typeface="Calibri"/>
                <a:cs typeface="Calibri"/>
              </a:rPr>
              <a:t>at</a:t>
            </a:r>
            <a:r>
              <a:rPr dirty="0" sz="3200" spc="-15" i="1">
                <a:latin typeface="Calibri"/>
                <a:cs typeface="Calibri"/>
              </a:rPr>
              <a:t>i</a:t>
            </a:r>
            <a:r>
              <a:rPr dirty="0" sz="3200" spc="-5" i="1">
                <a:latin typeface="Calibri"/>
                <a:cs typeface="Calibri"/>
              </a:rPr>
              <a:t>o</a:t>
            </a:r>
            <a:r>
              <a:rPr dirty="0" sz="3200" i="1">
                <a:latin typeface="Calibri"/>
                <a:cs typeface="Calibri"/>
              </a:rPr>
              <a:t>n</a:t>
            </a:r>
            <a:r>
              <a:rPr dirty="0" sz="3200" spc="40" i="1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as [</a:t>
            </a:r>
            <a:r>
              <a:rPr dirty="0" sz="3200" spc="-15">
                <a:latin typeface="Calibri"/>
                <a:cs typeface="Calibri"/>
              </a:rPr>
              <a:t>A</a:t>
            </a:r>
            <a:r>
              <a:rPr dirty="0" sz="3200">
                <a:latin typeface="Calibri"/>
                <a:cs typeface="Calibri"/>
              </a:rPr>
              <a:t>mer</a:t>
            </a:r>
            <a:r>
              <a:rPr dirty="0" sz="3200" spc="-10">
                <a:latin typeface="Calibri"/>
                <a:cs typeface="Calibri"/>
              </a:rPr>
              <a:t>i</a:t>
            </a:r>
            <a:r>
              <a:rPr dirty="0" sz="3200" spc="-25">
                <a:latin typeface="Calibri"/>
                <a:cs typeface="Calibri"/>
              </a:rPr>
              <a:t>c</a:t>
            </a:r>
            <a:r>
              <a:rPr dirty="0" sz="3200">
                <a:latin typeface="Calibri"/>
                <a:cs typeface="Calibri"/>
              </a:rPr>
              <a:t>an]</a:t>
            </a:r>
            <a:r>
              <a:rPr dirty="0" sz="3200">
                <a:latin typeface="Calibri"/>
                <a:cs typeface="Calibri"/>
              </a:rPr>
              <a:t> </a:t>
            </a:r>
            <a:r>
              <a:rPr dirty="0" sz="3200" spc="-45">
                <a:latin typeface="Calibri"/>
                <a:cs typeface="Calibri"/>
              </a:rPr>
              <a:t>s</a:t>
            </a:r>
            <a:r>
              <a:rPr dirty="0" sz="3200">
                <a:latin typeface="Calibri"/>
                <a:cs typeface="Calibri"/>
              </a:rPr>
              <a:t>tude</a:t>
            </a:r>
            <a:r>
              <a:rPr dirty="0" sz="3200" spc="-40">
                <a:latin typeface="Calibri"/>
                <a:cs typeface="Calibri"/>
              </a:rPr>
              <a:t>n</a:t>
            </a:r>
            <a:r>
              <a:rPr dirty="0" sz="3200">
                <a:latin typeface="Calibri"/>
                <a:cs typeface="Calibri"/>
              </a:rPr>
              <a:t>ts</a:t>
            </a:r>
            <a:r>
              <a:rPr dirty="0" sz="3200" spc="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being </a:t>
            </a:r>
            <a:r>
              <a:rPr dirty="0" sz="3200" spc="-40">
                <a:latin typeface="Calibri"/>
                <a:cs typeface="Calibri"/>
              </a:rPr>
              <a:t>t</a:t>
            </a:r>
            <a:r>
              <a:rPr dirty="0" sz="3200">
                <a:latin typeface="Calibri"/>
                <a:cs typeface="Calibri"/>
              </a:rPr>
              <a:t>aug</a:t>
            </a:r>
            <a:r>
              <a:rPr dirty="0" sz="3200" spc="-25">
                <a:latin typeface="Calibri"/>
                <a:cs typeface="Calibri"/>
              </a:rPr>
              <a:t>h</a:t>
            </a:r>
            <a:r>
              <a:rPr dirty="0" sz="3200">
                <a:latin typeface="Calibri"/>
                <a:cs typeface="Calibri"/>
              </a:rPr>
              <a:t>t</a:t>
            </a:r>
            <a:r>
              <a:rPr dirty="0" sz="3200" spc="10">
                <a:latin typeface="Calibri"/>
                <a:cs typeface="Calibri"/>
              </a:rPr>
              <a:t> </a:t>
            </a:r>
            <a:r>
              <a:rPr dirty="0" sz="3200" spc="10">
                <a:latin typeface="Calibri"/>
                <a:cs typeface="Calibri"/>
              </a:rPr>
              <a:t>“</a:t>
            </a:r>
            <a:r>
              <a:rPr dirty="0" sz="3200" spc="-5" i="1">
                <a:latin typeface="Calibri"/>
                <a:cs typeface="Calibri"/>
              </a:rPr>
              <a:t>no</a:t>
            </a:r>
            <a:r>
              <a:rPr dirty="0" sz="3200" i="1">
                <a:latin typeface="Calibri"/>
                <a:cs typeface="Calibri"/>
              </a:rPr>
              <a:t>t </a:t>
            </a:r>
            <a:r>
              <a:rPr dirty="0" sz="3200">
                <a:latin typeface="Calibri"/>
                <a:cs typeface="Calibri"/>
              </a:rPr>
              <a:t>th</a:t>
            </a:r>
            <a:r>
              <a:rPr dirty="0" sz="3200" spc="-35">
                <a:latin typeface="Calibri"/>
                <a:cs typeface="Calibri"/>
              </a:rPr>
              <a:t>a</a:t>
            </a:r>
            <a:r>
              <a:rPr dirty="0" sz="3200">
                <a:latin typeface="Calibri"/>
                <a:cs typeface="Calibri"/>
              </a:rPr>
              <a:t>t</a:t>
            </a:r>
            <a:r>
              <a:rPr dirty="0" sz="3200" spc="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</a:t>
            </a:r>
            <a:r>
              <a:rPr dirty="0" sz="3200" spc="-35">
                <a:latin typeface="Calibri"/>
                <a:cs typeface="Calibri"/>
              </a:rPr>
              <a:t>e</a:t>
            </a:r>
            <a:r>
              <a:rPr dirty="0" sz="3200">
                <a:latin typeface="Calibri"/>
                <a:cs typeface="Calibri"/>
              </a:rPr>
              <a:t>y </a:t>
            </a:r>
            <a:r>
              <a:rPr dirty="0" sz="3200" spc="5">
                <a:latin typeface="Calibri"/>
                <a:cs typeface="Calibri"/>
              </a:rPr>
              <a:t>a</a:t>
            </a:r>
            <a:r>
              <a:rPr dirty="0" sz="3200" spc="-40">
                <a:latin typeface="Calibri"/>
                <a:cs typeface="Calibri"/>
              </a:rPr>
              <a:t>r</a:t>
            </a:r>
            <a:r>
              <a:rPr dirty="0" sz="3200">
                <a:latin typeface="Calibri"/>
                <a:cs typeface="Calibri"/>
              </a:rPr>
              <a:t>e</a:t>
            </a:r>
            <a:r>
              <a:rPr dirty="0" sz="3200">
                <a:latin typeface="Calibri"/>
                <a:cs typeface="Calibri"/>
              </a:rPr>
              <a:t> abo</a:t>
            </a:r>
            <a:r>
              <a:rPr dirty="0" sz="3200" spc="-45">
                <a:latin typeface="Calibri"/>
                <a:cs typeface="Calibri"/>
              </a:rPr>
              <a:t>v</a:t>
            </a:r>
            <a:r>
              <a:rPr dirty="0" sz="3200">
                <a:latin typeface="Calibri"/>
                <a:cs typeface="Calibri"/>
              </a:rPr>
              <a:t>e all</a:t>
            </a:r>
            <a:r>
              <a:rPr dirty="0" sz="3200" spc="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cit</a:t>
            </a:r>
            <a:r>
              <a:rPr dirty="0" sz="3200" spc="-15">
                <a:latin typeface="Calibri"/>
                <a:cs typeface="Calibri"/>
              </a:rPr>
              <a:t>i</a:t>
            </a:r>
            <a:r>
              <a:rPr dirty="0" sz="3200" spc="-80">
                <a:latin typeface="Calibri"/>
                <a:cs typeface="Calibri"/>
              </a:rPr>
              <a:t>z</a:t>
            </a:r>
            <a:r>
              <a:rPr dirty="0" sz="3200">
                <a:latin typeface="Calibri"/>
                <a:cs typeface="Calibri"/>
              </a:rPr>
              <a:t>ens</a:t>
            </a:r>
            <a:r>
              <a:rPr dirty="0" sz="3200" spc="-5">
                <a:latin typeface="Calibri"/>
                <a:cs typeface="Calibri"/>
              </a:rPr>
              <a:t> o</a:t>
            </a:r>
            <a:r>
              <a:rPr dirty="0" sz="3200">
                <a:latin typeface="Calibri"/>
                <a:cs typeface="Calibri"/>
              </a:rPr>
              <a:t>f the Uni</a:t>
            </a:r>
            <a:r>
              <a:rPr dirty="0" sz="3200" spc="-50">
                <a:latin typeface="Calibri"/>
                <a:cs typeface="Calibri"/>
              </a:rPr>
              <a:t>t</a:t>
            </a:r>
            <a:r>
              <a:rPr dirty="0" sz="3200">
                <a:latin typeface="Calibri"/>
                <a:cs typeface="Calibri"/>
              </a:rPr>
              <a:t>ed</a:t>
            </a:r>
            <a:r>
              <a:rPr dirty="0" sz="3200" spc="-5">
                <a:latin typeface="Calibri"/>
                <a:cs typeface="Calibri"/>
              </a:rPr>
              <a:t> </a:t>
            </a:r>
            <a:r>
              <a:rPr dirty="0" sz="3200" spc="5">
                <a:latin typeface="Calibri"/>
                <a:cs typeface="Calibri"/>
              </a:rPr>
              <a:t>S</a:t>
            </a:r>
            <a:r>
              <a:rPr dirty="0" sz="3200" spc="-45">
                <a:latin typeface="Calibri"/>
                <a:cs typeface="Calibri"/>
              </a:rPr>
              <a:t>t</a:t>
            </a:r>
            <a:r>
              <a:rPr dirty="0" sz="3200" spc="-25">
                <a:latin typeface="Calibri"/>
                <a:cs typeface="Calibri"/>
              </a:rPr>
              <a:t>a</a:t>
            </a:r>
            <a:r>
              <a:rPr dirty="0" sz="3200" spc="-45">
                <a:latin typeface="Calibri"/>
                <a:cs typeface="Calibri"/>
              </a:rPr>
              <a:t>t</a:t>
            </a:r>
            <a:r>
              <a:rPr dirty="0" sz="3200">
                <a:latin typeface="Calibri"/>
                <a:cs typeface="Calibri"/>
              </a:rPr>
              <a:t>es,</a:t>
            </a:r>
            <a:r>
              <a:rPr dirty="0" sz="3200" spc="20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rather</a:t>
            </a:r>
            <a:r>
              <a:rPr dirty="0" sz="3200" i="1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</a:t>
            </a:r>
            <a:r>
              <a:rPr dirty="0" sz="3200" spc="-40">
                <a:latin typeface="Calibri"/>
                <a:cs typeface="Calibri"/>
              </a:rPr>
              <a:t>e</a:t>
            </a:r>
            <a:r>
              <a:rPr dirty="0" sz="3200">
                <a:latin typeface="Calibri"/>
                <a:cs typeface="Calibri"/>
              </a:rPr>
              <a:t>y a</a:t>
            </a:r>
            <a:r>
              <a:rPr dirty="0" sz="3200" spc="-35">
                <a:latin typeface="Calibri"/>
                <a:cs typeface="Calibri"/>
              </a:rPr>
              <a:t>r</a:t>
            </a:r>
            <a:r>
              <a:rPr dirty="0" sz="3200">
                <a:latin typeface="Calibri"/>
                <a:cs typeface="Calibri"/>
              </a:rPr>
              <a:t>e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ab</a:t>
            </a:r>
            <a:r>
              <a:rPr dirty="0" sz="3200" spc="-20">
                <a:latin typeface="Calibri"/>
                <a:cs typeface="Calibri"/>
              </a:rPr>
              <a:t>o</a:t>
            </a:r>
            <a:r>
              <a:rPr dirty="0" sz="3200" spc="-35">
                <a:latin typeface="Calibri"/>
                <a:cs typeface="Calibri"/>
              </a:rPr>
              <a:t>v</a:t>
            </a:r>
            <a:r>
              <a:rPr dirty="0" sz="3200">
                <a:latin typeface="Calibri"/>
                <a:cs typeface="Calibri"/>
              </a:rPr>
              <a:t>e a</a:t>
            </a:r>
            <a:r>
              <a:rPr dirty="0" sz="3200" spc="-10">
                <a:latin typeface="Calibri"/>
                <a:cs typeface="Calibri"/>
              </a:rPr>
              <a:t>l</a:t>
            </a:r>
            <a:r>
              <a:rPr dirty="0" sz="3200">
                <a:latin typeface="Calibri"/>
                <a:cs typeface="Calibri"/>
              </a:rPr>
              <a:t>l, cit</a:t>
            </a:r>
            <a:r>
              <a:rPr dirty="0" sz="3200" spc="-15">
                <a:latin typeface="Calibri"/>
                <a:cs typeface="Calibri"/>
              </a:rPr>
              <a:t>i</a:t>
            </a:r>
            <a:r>
              <a:rPr dirty="0" sz="3200" spc="-80">
                <a:latin typeface="Calibri"/>
                <a:cs typeface="Calibri"/>
              </a:rPr>
              <a:t>z</a:t>
            </a:r>
            <a:r>
              <a:rPr dirty="0" sz="3200">
                <a:latin typeface="Calibri"/>
                <a:cs typeface="Calibri"/>
              </a:rPr>
              <a:t>ens </a:t>
            </a:r>
            <a:r>
              <a:rPr dirty="0" sz="3200" spc="-5">
                <a:latin typeface="Calibri"/>
                <a:cs typeface="Calibri"/>
              </a:rPr>
              <a:t>o</a:t>
            </a:r>
            <a:r>
              <a:rPr dirty="0" sz="3200">
                <a:latin typeface="Calibri"/>
                <a:cs typeface="Calibri"/>
              </a:rPr>
              <a:t>f a </a:t>
            </a:r>
            <a:r>
              <a:rPr dirty="0" sz="3200" spc="-30">
                <a:latin typeface="Calibri"/>
                <a:cs typeface="Calibri"/>
              </a:rPr>
              <a:t>w</a:t>
            </a:r>
            <a:r>
              <a:rPr dirty="0" sz="3200" spc="-5">
                <a:latin typeface="Calibri"/>
                <a:cs typeface="Calibri"/>
              </a:rPr>
              <a:t>orl</a:t>
            </a:r>
            <a:r>
              <a:rPr dirty="0" sz="3200">
                <a:latin typeface="Calibri"/>
                <a:cs typeface="Calibri"/>
              </a:rPr>
              <a:t>d</a:t>
            </a:r>
            <a:r>
              <a:rPr dirty="0" sz="3200" spc="-5">
                <a:latin typeface="Calibri"/>
                <a:cs typeface="Calibri"/>
              </a:rPr>
              <a:t> of</a:t>
            </a:r>
            <a:r>
              <a:rPr dirty="0" sz="3200" spc="-5">
                <a:latin typeface="Calibri"/>
                <a:cs typeface="Calibri"/>
              </a:rPr>
              <a:t> huma</a:t>
            </a:r>
            <a:r>
              <a:rPr dirty="0" sz="3200">
                <a:latin typeface="Calibri"/>
                <a:cs typeface="Calibri"/>
              </a:rPr>
              <a:t>n</a:t>
            </a:r>
            <a:r>
              <a:rPr dirty="0" sz="3200" spc="2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beings</a:t>
            </a:r>
            <a:r>
              <a:rPr dirty="0" sz="3200" spc="-10">
                <a:latin typeface="Calibri"/>
                <a:cs typeface="Calibri"/>
              </a:rPr>
              <a:t>,</a:t>
            </a:r>
            <a:r>
              <a:rPr dirty="0" sz="3200" spc="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and</a:t>
            </a:r>
            <a:r>
              <a:rPr dirty="0" sz="3200" spc="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whi</a:t>
            </a:r>
            <a:r>
              <a:rPr dirty="0" sz="3200" spc="-10">
                <a:latin typeface="Calibri"/>
                <a:cs typeface="Calibri"/>
              </a:rPr>
              <a:t>l</a:t>
            </a:r>
            <a:r>
              <a:rPr dirty="0" sz="3200">
                <a:latin typeface="Calibri"/>
                <a:cs typeface="Calibri"/>
              </a:rPr>
              <a:t>e th</a:t>
            </a:r>
            <a:r>
              <a:rPr dirty="0" sz="3200" spc="-25">
                <a:latin typeface="Calibri"/>
                <a:cs typeface="Calibri"/>
              </a:rPr>
              <a:t>e</a:t>
            </a:r>
            <a:r>
              <a:rPr dirty="0" sz="3200">
                <a:latin typeface="Calibri"/>
                <a:cs typeface="Calibri"/>
              </a:rPr>
              <a:t>y </a:t>
            </a:r>
            <a:r>
              <a:rPr dirty="0" sz="3200" spc="-5">
                <a:latin typeface="Calibri"/>
                <a:cs typeface="Calibri"/>
              </a:rPr>
              <a:t>happe</a:t>
            </a:r>
            <a:r>
              <a:rPr dirty="0" sz="3200">
                <a:latin typeface="Calibri"/>
                <a:cs typeface="Calibri"/>
              </a:rPr>
              <a:t>n</a:t>
            </a:r>
            <a:r>
              <a:rPr dirty="0" sz="3200" spc="25">
                <a:latin typeface="Calibri"/>
                <a:cs typeface="Calibri"/>
              </a:rPr>
              <a:t> </a:t>
            </a:r>
            <a:r>
              <a:rPr dirty="0" sz="3200" spc="-45">
                <a:latin typeface="Calibri"/>
                <a:cs typeface="Calibri"/>
              </a:rPr>
              <a:t>t</a:t>
            </a:r>
            <a:r>
              <a:rPr dirty="0" sz="3200">
                <a:latin typeface="Calibri"/>
                <a:cs typeface="Calibri"/>
              </a:rPr>
              <a:t>o</a:t>
            </a:r>
            <a:r>
              <a:rPr dirty="0" sz="3200" spc="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be</a:t>
            </a:r>
            <a:r>
              <a:rPr dirty="0" sz="3200" spc="-5">
                <a:latin typeface="Calibri"/>
                <a:cs typeface="Calibri"/>
              </a:rPr>
              <a:t> s</a:t>
            </a:r>
            <a:r>
              <a:rPr dirty="0" sz="3200" spc="-10">
                <a:latin typeface="Calibri"/>
                <a:cs typeface="Calibri"/>
              </a:rPr>
              <a:t>i</a:t>
            </a:r>
            <a:r>
              <a:rPr dirty="0" sz="3200">
                <a:latin typeface="Calibri"/>
                <a:cs typeface="Calibri"/>
              </a:rPr>
              <a:t>tu</a:t>
            </a:r>
            <a:r>
              <a:rPr dirty="0" sz="3200" spc="-35">
                <a:latin typeface="Calibri"/>
                <a:cs typeface="Calibri"/>
              </a:rPr>
              <a:t>a</a:t>
            </a:r>
            <a:r>
              <a:rPr dirty="0" sz="3200" spc="-45">
                <a:latin typeface="Calibri"/>
                <a:cs typeface="Calibri"/>
              </a:rPr>
              <a:t>t</a:t>
            </a:r>
            <a:r>
              <a:rPr dirty="0" sz="3200">
                <a:latin typeface="Calibri"/>
                <a:cs typeface="Calibri"/>
              </a:rPr>
              <a:t>ed</a:t>
            </a:r>
            <a:r>
              <a:rPr dirty="0" sz="3200" spc="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in</a:t>
            </a:r>
            <a:r>
              <a:rPr dirty="0" sz="3200" spc="-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 Un</a:t>
            </a:r>
            <a:r>
              <a:rPr dirty="0" sz="3200" spc="-15">
                <a:latin typeface="Calibri"/>
                <a:cs typeface="Calibri"/>
              </a:rPr>
              <a:t>i</a:t>
            </a:r>
            <a:r>
              <a:rPr dirty="0" sz="3200" spc="-45">
                <a:latin typeface="Calibri"/>
                <a:cs typeface="Calibri"/>
              </a:rPr>
              <a:t>t</a:t>
            </a:r>
            <a:r>
              <a:rPr dirty="0" sz="3200">
                <a:latin typeface="Calibri"/>
                <a:cs typeface="Calibri"/>
              </a:rPr>
              <a:t>ed</a:t>
            </a:r>
            <a:r>
              <a:rPr dirty="0" sz="3200" spc="1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S</a:t>
            </a:r>
            <a:r>
              <a:rPr dirty="0" sz="3200" spc="-40">
                <a:latin typeface="Calibri"/>
                <a:cs typeface="Calibri"/>
              </a:rPr>
              <a:t>t</a:t>
            </a:r>
            <a:r>
              <a:rPr dirty="0" sz="3200" spc="-25">
                <a:latin typeface="Calibri"/>
                <a:cs typeface="Calibri"/>
              </a:rPr>
              <a:t>a</a:t>
            </a:r>
            <a:r>
              <a:rPr dirty="0" sz="3200" spc="-45">
                <a:latin typeface="Calibri"/>
                <a:cs typeface="Calibri"/>
              </a:rPr>
              <a:t>t</a:t>
            </a:r>
            <a:r>
              <a:rPr dirty="0" sz="3200">
                <a:latin typeface="Calibri"/>
                <a:cs typeface="Calibri"/>
              </a:rPr>
              <a:t>es,</a:t>
            </a:r>
            <a:r>
              <a:rPr dirty="0" sz="3200" spc="-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t</a:t>
            </a:r>
            <a:r>
              <a:rPr dirty="0" sz="3200" spc="-5">
                <a:latin typeface="Calibri"/>
                <a:cs typeface="Calibri"/>
              </a:rPr>
              <a:t>h</a:t>
            </a:r>
            <a:r>
              <a:rPr dirty="0" sz="3200" spc="-25">
                <a:latin typeface="Calibri"/>
                <a:cs typeface="Calibri"/>
              </a:rPr>
              <a:t>e</a:t>
            </a:r>
            <a:r>
              <a:rPr dirty="0" sz="3200">
                <a:latin typeface="Calibri"/>
                <a:cs typeface="Calibri"/>
              </a:rPr>
              <a:t>y </a:t>
            </a:r>
            <a:r>
              <a:rPr dirty="0" sz="3200" spc="-5">
                <a:latin typeface="Calibri"/>
                <a:cs typeface="Calibri"/>
              </a:rPr>
              <a:t>h</a:t>
            </a:r>
            <a:r>
              <a:rPr dirty="0" sz="3200" spc="-45">
                <a:latin typeface="Calibri"/>
                <a:cs typeface="Calibri"/>
              </a:rPr>
              <a:t>a</a:t>
            </a:r>
            <a:r>
              <a:rPr dirty="0" sz="3200" spc="-35">
                <a:latin typeface="Calibri"/>
                <a:cs typeface="Calibri"/>
              </a:rPr>
              <a:t>v</a:t>
            </a:r>
            <a:r>
              <a:rPr dirty="0" sz="3200">
                <a:latin typeface="Calibri"/>
                <a:cs typeface="Calibri"/>
              </a:rPr>
              <a:t>e </a:t>
            </a:r>
            <a:r>
              <a:rPr dirty="0" sz="3200" spc="-45">
                <a:latin typeface="Calibri"/>
                <a:cs typeface="Calibri"/>
              </a:rPr>
              <a:t>t</a:t>
            </a:r>
            <a:r>
              <a:rPr dirty="0" sz="3200">
                <a:latin typeface="Calibri"/>
                <a:cs typeface="Calibri"/>
              </a:rPr>
              <a:t>o</a:t>
            </a:r>
            <a:r>
              <a:rPr dirty="0" sz="320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sha</a:t>
            </a:r>
            <a:r>
              <a:rPr dirty="0" sz="3200" spc="-45">
                <a:latin typeface="Calibri"/>
                <a:cs typeface="Calibri"/>
              </a:rPr>
              <a:t>r</a:t>
            </a:r>
            <a:r>
              <a:rPr dirty="0" sz="3200">
                <a:latin typeface="Calibri"/>
                <a:cs typeface="Calibri"/>
              </a:rPr>
              <a:t>e t</a:t>
            </a:r>
            <a:r>
              <a:rPr dirty="0" sz="3200" spc="-15">
                <a:latin typeface="Calibri"/>
                <a:cs typeface="Calibri"/>
              </a:rPr>
              <a:t>h</a:t>
            </a:r>
            <a:r>
              <a:rPr dirty="0" sz="3200">
                <a:latin typeface="Calibri"/>
                <a:cs typeface="Calibri"/>
              </a:rPr>
              <a:t>is</a:t>
            </a:r>
            <a:r>
              <a:rPr dirty="0" sz="3200" spc="5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w</a:t>
            </a:r>
            <a:r>
              <a:rPr dirty="0" sz="3200" spc="-5">
                <a:latin typeface="Calibri"/>
                <a:cs typeface="Calibri"/>
              </a:rPr>
              <a:t>orl</a:t>
            </a:r>
            <a:r>
              <a:rPr dirty="0" sz="3200">
                <a:latin typeface="Calibri"/>
                <a:cs typeface="Calibri"/>
              </a:rPr>
              <a:t>d</a:t>
            </a:r>
            <a:r>
              <a:rPr dirty="0" sz="3200" spc="-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with the cit</a:t>
            </a:r>
            <a:r>
              <a:rPr dirty="0" sz="3200" spc="-15">
                <a:latin typeface="Calibri"/>
                <a:cs typeface="Calibri"/>
              </a:rPr>
              <a:t>i</a:t>
            </a:r>
            <a:r>
              <a:rPr dirty="0" sz="3200" spc="-80">
                <a:latin typeface="Calibri"/>
                <a:cs typeface="Calibri"/>
              </a:rPr>
              <a:t>z</a:t>
            </a:r>
            <a:r>
              <a:rPr dirty="0" sz="3200">
                <a:latin typeface="Calibri"/>
                <a:cs typeface="Calibri"/>
              </a:rPr>
              <a:t>ens</a:t>
            </a:r>
            <a:r>
              <a:rPr dirty="0" sz="3200" spc="-5">
                <a:latin typeface="Calibri"/>
                <a:cs typeface="Calibri"/>
              </a:rPr>
              <a:t> o</a:t>
            </a:r>
            <a:r>
              <a:rPr dirty="0" sz="3200">
                <a:latin typeface="Calibri"/>
                <a:cs typeface="Calibri"/>
              </a:rPr>
              <a:t>f </a:t>
            </a:r>
            <a:r>
              <a:rPr dirty="0" sz="3200" spc="5">
                <a:latin typeface="Calibri"/>
                <a:cs typeface="Calibri"/>
              </a:rPr>
              <a:t>o</a:t>
            </a:r>
            <a:r>
              <a:rPr dirty="0" sz="3200">
                <a:latin typeface="Calibri"/>
                <a:cs typeface="Calibri"/>
              </a:rPr>
              <a:t>ther</a:t>
            </a:r>
            <a:r>
              <a:rPr dirty="0" sz="3200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c</a:t>
            </a:r>
            <a:r>
              <a:rPr dirty="0" sz="3200">
                <a:latin typeface="Calibri"/>
                <a:cs typeface="Calibri"/>
              </a:rPr>
              <a:t>ou</a:t>
            </a:r>
            <a:r>
              <a:rPr dirty="0" sz="3200" spc="-30">
                <a:latin typeface="Calibri"/>
                <a:cs typeface="Calibri"/>
              </a:rPr>
              <a:t>n</a:t>
            </a:r>
            <a:r>
              <a:rPr dirty="0" sz="3200">
                <a:latin typeface="Calibri"/>
                <a:cs typeface="Calibri"/>
              </a:rPr>
              <a:t>tr</a:t>
            </a:r>
            <a:r>
              <a:rPr dirty="0" sz="3200" spc="-15">
                <a:latin typeface="Calibri"/>
                <a:cs typeface="Calibri"/>
              </a:rPr>
              <a:t>i</a:t>
            </a:r>
            <a:r>
              <a:rPr dirty="0" sz="3200">
                <a:latin typeface="Calibri"/>
                <a:cs typeface="Calibri"/>
              </a:rPr>
              <a:t>es (</a:t>
            </a:r>
            <a:r>
              <a:rPr dirty="0" sz="3200" spc="-15">
                <a:latin typeface="Calibri"/>
                <a:cs typeface="Calibri"/>
              </a:rPr>
              <a:t>2</a:t>
            </a:r>
            <a:r>
              <a:rPr dirty="0" sz="3200">
                <a:latin typeface="Calibri"/>
                <a:cs typeface="Calibri"/>
              </a:rPr>
              <a:t>)</a:t>
            </a:r>
            <a:r>
              <a:rPr dirty="0" sz="3200" spc="-245">
                <a:latin typeface="Calibri"/>
                <a:cs typeface="Calibri"/>
              </a:rPr>
              <a:t>.</a:t>
            </a:r>
            <a:r>
              <a:rPr dirty="0" sz="3200">
                <a:latin typeface="Calibri"/>
                <a:cs typeface="Calibri"/>
              </a:rPr>
              <a:t>”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465070">
              <a:lnSpc>
                <a:spcPct val="100000"/>
              </a:lnSpc>
            </a:pPr>
            <a:r>
              <a:rPr dirty="0" spc="-5"/>
              <a:t>Su</a:t>
            </a:r>
            <a:r>
              <a:rPr dirty="0" spc="-55"/>
              <a:t>t</a:t>
            </a:r>
            <a:r>
              <a:rPr dirty="0" spc="-50"/>
              <a:t>t</a:t>
            </a:r>
            <a:r>
              <a:rPr dirty="0" spc="-5"/>
              <a:t>o</a:t>
            </a:r>
            <a:r>
              <a:rPr dirty="0"/>
              <a:t>n </a:t>
            </a:r>
            <a:r>
              <a:rPr dirty="0" spc="-5"/>
              <a:t>(199</a:t>
            </a:r>
            <a:r>
              <a:rPr dirty="0" spc="-10"/>
              <a:t>9</a:t>
            </a:r>
            <a:r>
              <a:rPr dirty="0"/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97584"/>
            <a:ext cx="7957820" cy="2870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3200" spc="-5">
                <a:latin typeface="Calibri"/>
                <a:cs typeface="Calibri"/>
              </a:rPr>
              <a:t>De</a:t>
            </a:r>
            <a:r>
              <a:rPr dirty="0" sz="3200" spc="-10">
                <a:latin typeface="Calibri"/>
                <a:cs typeface="Calibri"/>
              </a:rPr>
              <a:t>s</a:t>
            </a:r>
            <a:r>
              <a:rPr dirty="0" sz="3200" spc="-5">
                <a:latin typeface="Calibri"/>
                <a:cs typeface="Calibri"/>
              </a:rPr>
              <a:t>pi</a:t>
            </a:r>
            <a:r>
              <a:rPr dirty="0" sz="3200" spc="-50">
                <a:latin typeface="Calibri"/>
                <a:cs typeface="Calibri"/>
              </a:rPr>
              <a:t>t</a:t>
            </a:r>
            <a:r>
              <a:rPr dirty="0" sz="3200">
                <a:latin typeface="Calibri"/>
                <a:cs typeface="Calibri"/>
              </a:rPr>
              <a:t>e</a:t>
            </a:r>
            <a:r>
              <a:rPr dirty="0" sz="3200" spc="15">
                <a:latin typeface="Calibri"/>
                <a:cs typeface="Calibri"/>
              </a:rPr>
              <a:t> </a:t>
            </a:r>
            <a:r>
              <a:rPr dirty="0" sz="3200" spc="-30">
                <a:latin typeface="Calibri"/>
                <a:cs typeface="Calibri"/>
              </a:rPr>
              <a:t>c</a:t>
            </a:r>
            <a:r>
              <a:rPr dirty="0" sz="3200" spc="-5">
                <a:latin typeface="Calibri"/>
                <a:cs typeface="Calibri"/>
              </a:rPr>
              <a:t>ons</a:t>
            </a:r>
            <a:r>
              <a:rPr dirty="0" sz="3200" spc="-15">
                <a:latin typeface="Calibri"/>
                <a:cs typeface="Calibri"/>
              </a:rPr>
              <a:t>i</a:t>
            </a:r>
            <a:r>
              <a:rPr dirty="0" sz="3200" spc="-45">
                <a:latin typeface="Calibri"/>
                <a:cs typeface="Calibri"/>
              </a:rPr>
              <a:t>s</a:t>
            </a:r>
            <a:r>
              <a:rPr dirty="0" sz="3200" spc="-45">
                <a:latin typeface="Calibri"/>
                <a:cs typeface="Calibri"/>
              </a:rPr>
              <a:t>t</a:t>
            </a:r>
            <a:r>
              <a:rPr dirty="0" sz="3200">
                <a:latin typeface="Calibri"/>
                <a:cs typeface="Calibri"/>
              </a:rPr>
              <a:t>e</a:t>
            </a:r>
            <a:r>
              <a:rPr dirty="0" sz="3200" spc="-35">
                <a:latin typeface="Calibri"/>
                <a:cs typeface="Calibri"/>
              </a:rPr>
              <a:t>n</a:t>
            </a:r>
            <a:r>
              <a:rPr dirty="0" sz="3200">
                <a:latin typeface="Calibri"/>
                <a:cs typeface="Calibri"/>
              </a:rPr>
              <a:t>t rh</a:t>
            </a:r>
            <a:r>
              <a:rPr dirty="0" sz="3200" spc="-25">
                <a:latin typeface="Calibri"/>
                <a:cs typeface="Calibri"/>
              </a:rPr>
              <a:t>e</a:t>
            </a:r>
            <a:r>
              <a:rPr dirty="0" sz="3200" spc="-45">
                <a:latin typeface="Calibri"/>
                <a:cs typeface="Calibri"/>
              </a:rPr>
              <a:t>t</a:t>
            </a:r>
            <a:r>
              <a:rPr dirty="0" sz="3200" spc="-5">
                <a:latin typeface="Calibri"/>
                <a:cs typeface="Calibri"/>
              </a:rPr>
              <a:t>ori</a:t>
            </a:r>
            <a:r>
              <a:rPr dirty="0" sz="3200">
                <a:latin typeface="Calibri"/>
                <a:cs typeface="Calibri"/>
              </a:rPr>
              <a:t>c</a:t>
            </a:r>
            <a:r>
              <a:rPr dirty="0" sz="3200" spc="-5">
                <a:latin typeface="Calibri"/>
                <a:cs typeface="Calibri"/>
              </a:rPr>
              <a:t> o</a:t>
            </a:r>
            <a:r>
              <a:rPr dirty="0" sz="3200">
                <a:latin typeface="Calibri"/>
                <a:cs typeface="Calibri"/>
              </a:rPr>
              <a:t>n the im</a:t>
            </a:r>
            <a:r>
              <a:rPr dirty="0" sz="3200" spc="-20">
                <a:latin typeface="Calibri"/>
                <a:cs typeface="Calibri"/>
              </a:rPr>
              <a:t>p</a:t>
            </a:r>
            <a:r>
              <a:rPr dirty="0" sz="3200" spc="-5">
                <a:latin typeface="Calibri"/>
                <a:cs typeface="Calibri"/>
              </a:rPr>
              <a:t>or</a:t>
            </a:r>
            <a:r>
              <a:rPr dirty="0" sz="3200" spc="-40">
                <a:latin typeface="Calibri"/>
                <a:cs typeface="Calibri"/>
              </a:rPr>
              <a:t>t</a:t>
            </a:r>
            <a:r>
              <a:rPr dirty="0" sz="3200">
                <a:latin typeface="Calibri"/>
                <a:cs typeface="Calibri"/>
              </a:rPr>
              <a:t>ance</a:t>
            </a:r>
            <a:r>
              <a:rPr dirty="0" sz="320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o</a:t>
            </a:r>
            <a:r>
              <a:rPr dirty="0" sz="3200">
                <a:latin typeface="Calibri"/>
                <a:cs typeface="Calibri"/>
              </a:rPr>
              <a:t>f global </a:t>
            </a:r>
            <a:r>
              <a:rPr dirty="0" sz="3200" spc="-5">
                <a:latin typeface="Calibri"/>
                <a:cs typeface="Calibri"/>
              </a:rPr>
              <a:t>unde</a:t>
            </a:r>
            <a:r>
              <a:rPr dirty="0" sz="3200" spc="-65">
                <a:latin typeface="Calibri"/>
                <a:cs typeface="Calibri"/>
              </a:rPr>
              <a:t>r</a:t>
            </a:r>
            <a:r>
              <a:rPr dirty="0" sz="3200" spc="-45">
                <a:latin typeface="Calibri"/>
                <a:cs typeface="Calibri"/>
              </a:rPr>
              <a:t>s</a:t>
            </a:r>
            <a:r>
              <a:rPr dirty="0" sz="3200" spc="-45">
                <a:latin typeface="Calibri"/>
                <a:cs typeface="Calibri"/>
              </a:rPr>
              <a:t>t</a:t>
            </a:r>
            <a:r>
              <a:rPr dirty="0" sz="3200">
                <a:latin typeface="Calibri"/>
                <a:cs typeface="Calibri"/>
              </a:rPr>
              <a:t>andi</a:t>
            </a:r>
            <a:r>
              <a:rPr dirty="0" sz="3200" spc="-15">
                <a:latin typeface="Calibri"/>
                <a:cs typeface="Calibri"/>
              </a:rPr>
              <a:t>n</a:t>
            </a:r>
            <a:r>
              <a:rPr dirty="0" sz="3200">
                <a:latin typeface="Calibri"/>
                <a:cs typeface="Calibri"/>
              </a:rPr>
              <a:t>g</a:t>
            </a:r>
            <a:r>
              <a:rPr dirty="0" sz="3200" spc="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and</a:t>
            </a:r>
            <a:r>
              <a:rPr dirty="0" sz="3200" spc="10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c</a:t>
            </a:r>
            <a:r>
              <a:rPr dirty="0" sz="3200" spc="-5">
                <a:latin typeface="Calibri"/>
                <a:cs typeface="Calibri"/>
              </a:rPr>
              <a:t>oncer</a:t>
            </a:r>
            <a:r>
              <a:rPr dirty="0" sz="3200" spc="-40">
                <a:latin typeface="Calibri"/>
                <a:cs typeface="Calibri"/>
              </a:rPr>
              <a:t>t</a:t>
            </a:r>
            <a:r>
              <a:rPr dirty="0" sz="3200">
                <a:latin typeface="Calibri"/>
                <a:cs typeface="Calibri"/>
              </a:rPr>
              <a:t>ed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e</a:t>
            </a:r>
            <a:r>
              <a:rPr dirty="0" sz="3200" spc="-45">
                <a:latin typeface="Calibri"/>
                <a:cs typeface="Calibri"/>
              </a:rPr>
              <a:t>f</a:t>
            </a:r>
            <a:r>
              <a:rPr dirty="0" sz="3200" spc="-80">
                <a:latin typeface="Calibri"/>
                <a:cs typeface="Calibri"/>
              </a:rPr>
              <a:t>f</a:t>
            </a:r>
            <a:r>
              <a:rPr dirty="0" sz="3200" spc="-5">
                <a:latin typeface="Calibri"/>
                <a:cs typeface="Calibri"/>
              </a:rPr>
              <a:t>ort</a:t>
            </a:r>
            <a:r>
              <a:rPr dirty="0" sz="3200" spc="-5">
                <a:latin typeface="Calibri"/>
                <a:cs typeface="Calibri"/>
              </a:rPr>
              <a:t> </a:t>
            </a:r>
            <a:r>
              <a:rPr dirty="0" sz="3200" spc="-15">
                <a:latin typeface="Calibri"/>
                <a:cs typeface="Calibri"/>
              </a:rPr>
              <a:t>b</a:t>
            </a:r>
            <a:r>
              <a:rPr dirty="0" sz="3200">
                <a:latin typeface="Calibri"/>
                <a:cs typeface="Calibri"/>
              </a:rPr>
              <a:t>y </a:t>
            </a:r>
            <a:r>
              <a:rPr dirty="0" sz="3200" spc="-5">
                <a:latin typeface="Calibri"/>
                <a:cs typeface="Calibri"/>
              </a:rPr>
              <a:t>p</a:t>
            </a:r>
            <a:r>
              <a:rPr dirty="0" sz="3200" spc="-45">
                <a:latin typeface="Calibri"/>
                <a:cs typeface="Calibri"/>
              </a:rPr>
              <a:t>r</a:t>
            </a:r>
            <a:r>
              <a:rPr dirty="0" sz="3200" spc="-5">
                <a:latin typeface="Calibri"/>
                <a:cs typeface="Calibri"/>
              </a:rPr>
              <a:t>opone</a:t>
            </a:r>
            <a:r>
              <a:rPr dirty="0" sz="3200" spc="-25">
                <a:latin typeface="Calibri"/>
                <a:cs typeface="Calibri"/>
              </a:rPr>
              <a:t>n</a:t>
            </a:r>
            <a:r>
              <a:rPr dirty="0" sz="3200">
                <a:latin typeface="Calibri"/>
                <a:cs typeface="Calibri"/>
              </a:rPr>
              <a:t>ts</a:t>
            </a:r>
            <a:r>
              <a:rPr dirty="0" sz="3200" spc="-10">
                <a:latin typeface="Calibri"/>
                <a:cs typeface="Calibri"/>
              </a:rPr>
              <a:t> </a:t>
            </a:r>
            <a:r>
              <a:rPr dirty="0" sz="3200" spc="5">
                <a:latin typeface="Calibri"/>
                <a:cs typeface="Calibri"/>
              </a:rPr>
              <a:t>o</a:t>
            </a:r>
            <a:r>
              <a:rPr dirty="0" sz="3200">
                <a:latin typeface="Calibri"/>
                <a:cs typeface="Calibri"/>
              </a:rPr>
              <a:t>f g</a:t>
            </a:r>
            <a:r>
              <a:rPr dirty="0" sz="3200" spc="-15">
                <a:latin typeface="Calibri"/>
                <a:cs typeface="Calibri"/>
              </a:rPr>
              <a:t>l</a:t>
            </a:r>
            <a:r>
              <a:rPr dirty="0" sz="3200" spc="-5">
                <a:latin typeface="Calibri"/>
                <a:cs typeface="Calibri"/>
              </a:rPr>
              <a:t>oba</a:t>
            </a:r>
            <a:r>
              <a:rPr dirty="0" sz="3200">
                <a:latin typeface="Calibri"/>
                <a:cs typeface="Calibri"/>
              </a:rPr>
              <a:t>l</a:t>
            </a:r>
            <a:r>
              <a:rPr dirty="0" sz="3200" spc="20">
                <a:latin typeface="Calibri"/>
                <a:cs typeface="Calibri"/>
              </a:rPr>
              <a:t> </a:t>
            </a:r>
            <a:r>
              <a:rPr dirty="0" sz="3200" spc="-45">
                <a:latin typeface="Calibri"/>
                <a:cs typeface="Calibri"/>
              </a:rPr>
              <a:t>s</a:t>
            </a:r>
            <a:r>
              <a:rPr dirty="0" sz="3200">
                <a:latin typeface="Calibri"/>
                <a:cs typeface="Calibri"/>
              </a:rPr>
              <a:t>tud</a:t>
            </a:r>
            <a:r>
              <a:rPr dirty="0" sz="3200" spc="-20">
                <a:latin typeface="Calibri"/>
                <a:cs typeface="Calibri"/>
              </a:rPr>
              <a:t>i</a:t>
            </a:r>
            <a:r>
              <a:rPr dirty="0" sz="3200">
                <a:latin typeface="Calibri"/>
                <a:cs typeface="Calibri"/>
              </a:rPr>
              <a:t>es,</a:t>
            </a:r>
            <a:r>
              <a:rPr dirty="0" sz="3200" spc="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</a:t>
            </a:r>
            <a:r>
              <a:rPr dirty="0" sz="3200" spc="-35">
                <a:latin typeface="Calibri"/>
                <a:cs typeface="Calibri"/>
              </a:rPr>
              <a:t>n</a:t>
            </a:r>
            <a:r>
              <a:rPr dirty="0" sz="3200" spc="-45">
                <a:latin typeface="Calibri"/>
                <a:cs typeface="Calibri"/>
              </a:rPr>
              <a:t>t</a:t>
            </a:r>
            <a:r>
              <a:rPr dirty="0" sz="3200">
                <a:latin typeface="Calibri"/>
                <a:cs typeface="Calibri"/>
              </a:rPr>
              <a:t>ern</a:t>
            </a:r>
            <a:r>
              <a:rPr dirty="0" sz="3200" spc="-30">
                <a:latin typeface="Calibri"/>
                <a:cs typeface="Calibri"/>
              </a:rPr>
              <a:t>a</a:t>
            </a:r>
            <a:r>
              <a:rPr dirty="0" sz="3200">
                <a:latin typeface="Calibri"/>
                <a:cs typeface="Calibri"/>
              </a:rPr>
              <a:t>t</a:t>
            </a:r>
            <a:r>
              <a:rPr dirty="0" sz="3200" spc="-10">
                <a:latin typeface="Calibri"/>
                <a:cs typeface="Calibri"/>
              </a:rPr>
              <a:t>i</a:t>
            </a:r>
            <a:r>
              <a:rPr dirty="0" sz="3200" spc="-5">
                <a:latin typeface="Calibri"/>
                <a:cs typeface="Calibri"/>
              </a:rPr>
              <a:t>onal</a:t>
            </a:r>
            <a:r>
              <a:rPr dirty="0" sz="3200" spc="-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and</a:t>
            </a:r>
            <a:r>
              <a:rPr dirty="0" sz="3200" spc="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global</a:t>
            </a:r>
            <a:r>
              <a:rPr dirty="0" sz="3200" spc="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di</a:t>
            </a:r>
            <a:r>
              <a:rPr dirty="0" sz="3200" spc="-10">
                <a:latin typeface="Calibri"/>
                <a:cs typeface="Calibri"/>
              </a:rPr>
              <a:t>m</a:t>
            </a:r>
            <a:r>
              <a:rPr dirty="0" sz="3200">
                <a:latin typeface="Calibri"/>
                <a:cs typeface="Calibri"/>
              </a:rPr>
              <a:t>ens</a:t>
            </a:r>
            <a:r>
              <a:rPr dirty="0" sz="3200" spc="-20">
                <a:latin typeface="Calibri"/>
                <a:cs typeface="Calibri"/>
              </a:rPr>
              <a:t>i</a:t>
            </a:r>
            <a:r>
              <a:rPr dirty="0" sz="3200" spc="-5">
                <a:latin typeface="Calibri"/>
                <a:cs typeface="Calibri"/>
              </a:rPr>
              <a:t>on</a:t>
            </a:r>
            <a:r>
              <a:rPr dirty="0" sz="3200">
                <a:latin typeface="Calibri"/>
                <a:cs typeface="Calibri"/>
              </a:rPr>
              <a:t>s</a:t>
            </a:r>
            <a:r>
              <a:rPr dirty="0" sz="3200" spc="2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h</a:t>
            </a:r>
            <a:r>
              <a:rPr dirty="0" sz="3200" spc="-50">
                <a:latin typeface="Calibri"/>
                <a:cs typeface="Calibri"/>
              </a:rPr>
              <a:t>a</a:t>
            </a:r>
            <a:r>
              <a:rPr dirty="0" sz="3200" spc="-35">
                <a:latin typeface="Calibri"/>
                <a:cs typeface="Calibri"/>
              </a:rPr>
              <a:t>v</a:t>
            </a:r>
            <a:r>
              <a:rPr dirty="0" sz="3200">
                <a:latin typeface="Calibri"/>
                <a:cs typeface="Calibri"/>
              </a:rPr>
              <a:t>e </a:t>
            </a:r>
            <a:r>
              <a:rPr dirty="0" sz="3200" spc="-5">
                <a:latin typeface="Calibri"/>
                <a:cs typeface="Calibri"/>
              </a:rPr>
              <a:t>bee</a:t>
            </a:r>
            <a:r>
              <a:rPr dirty="0" sz="3200">
                <a:latin typeface="Calibri"/>
                <a:cs typeface="Calibri"/>
              </a:rPr>
              <a:t>n</a:t>
            </a:r>
            <a:r>
              <a:rPr dirty="0" sz="3200" spc="-5">
                <a:latin typeface="Calibri"/>
                <a:cs typeface="Calibri"/>
              </a:rPr>
              <a:t> only</a:t>
            </a:r>
            <a:r>
              <a:rPr dirty="0" sz="3200" spc="-5">
                <a:latin typeface="Calibri"/>
                <a:cs typeface="Calibri"/>
              </a:rPr>
              <a:t> part</a:t>
            </a:r>
            <a:r>
              <a:rPr dirty="0" sz="3200" spc="-10">
                <a:latin typeface="Calibri"/>
                <a:cs typeface="Calibri"/>
              </a:rPr>
              <a:t>i</a:t>
            </a:r>
            <a:r>
              <a:rPr dirty="0" sz="3200">
                <a:latin typeface="Calibri"/>
                <a:cs typeface="Calibri"/>
              </a:rPr>
              <a:t>ally</a:t>
            </a:r>
            <a:r>
              <a:rPr dirty="0" sz="3200" spc="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in</a:t>
            </a:r>
            <a:r>
              <a:rPr dirty="0" sz="3200" spc="-35">
                <a:latin typeface="Calibri"/>
                <a:cs typeface="Calibri"/>
              </a:rPr>
              <a:t>c</a:t>
            </a:r>
            <a:r>
              <a:rPr dirty="0" sz="3200" spc="-5">
                <a:latin typeface="Calibri"/>
                <a:cs typeface="Calibri"/>
              </a:rPr>
              <a:t>orpo</a:t>
            </a:r>
            <a:r>
              <a:rPr dirty="0" sz="3200" spc="-60">
                <a:latin typeface="Calibri"/>
                <a:cs typeface="Calibri"/>
              </a:rPr>
              <a:t>r</a:t>
            </a:r>
            <a:r>
              <a:rPr dirty="0" sz="3200" spc="-25">
                <a:latin typeface="Calibri"/>
                <a:cs typeface="Calibri"/>
              </a:rPr>
              <a:t>a</a:t>
            </a:r>
            <a:r>
              <a:rPr dirty="0" sz="3200" spc="-45">
                <a:latin typeface="Calibri"/>
                <a:cs typeface="Calibri"/>
              </a:rPr>
              <a:t>t</a:t>
            </a:r>
            <a:r>
              <a:rPr dirty="0" sz="3200">
                <a:latin typeface="Calibri"/>
                <a:cs typeface="Calibri"/>
              </a:rPr>
              <a:t>ed</a:t>
            </a:r>
            <a:r>
              <a:rPr dirty="0" sz="3200" spc="-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i</a:t>
            </a:r>
            <a:r>
              <a:rPr dirty="0" sz="3200" spc="-30">
                <a:latin typeface="Calibri"/>
                <a:cs typeface="Calibri"/>
              </a:rPr>
              <a:t>n</a:t>
            </a:r>
            <a:r>
              <a:rPr dirty="0" sz="3200" spc="-45">
                <a:latin typeface="Calibri"/>
                <a:cs typeface="Calibri"/>
              </a:rPr>
              <a:t>t</a:t>
            </a:r>
            <a:r>
              <a:rPr dirty="0" sz="3200">
                <a:latin typeface="Calibri"/>
                <a:cs typeface="Calibri"/>
              </a:rPr>
              <a:t>o</a:t>
            </a:r>
            <a:r>
              <a:rPr dirty="0" sz="3200" spc="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 </a:t>
            </a:r>
            <a:r>
              <a:rPr dirty="0" sz="3200" spc="-25">
                <a:latin typeface="Calibri"/>
                <a:cs typeface="Calibri"/>
              </a:rPr>
              <a:t>c</a:t>
            </a:r>
            <a:r>
              <a:rPr dirty="0" sz="3200" spc="-5">
                <a:latin typeface="Calibri"/>
                <a:cs typeface="Calibri"/>
              </a:rPr>
              <a:t>ommo</a:t>
            </a:r>
            <a:r>
              <a:rPr dirty="0" sz="3200">
                <a:latin typeface="Calibri"/>
                <a:cs typeface="Calibri"/>
              </a:rPr>
              <a:t>n</a:t>
            </a:r>
            <a:r>
              <a:rPr dirty="0" sz="3200" spc="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social</a:t>
            </a:r>
            <a:r>
              <a:rPr dirty="0" sz="3200" spc="-5">
                <a:latin typeface="Calibri"/>
                <a:cs typeface="Calibri"/>
              </a:rPr>
              <a:t> </a:t>
            </a:r>
            <a:r>
              <a:rPr dirty="0" sz="3200" spc="-45">
                <a:latin typeface="Calibri"/>
                <a:cs typeface="Calibri"/>
              </a:rPr>
              <a:t>s</a:t>
            </a:r>
            <a:r>
              <a:rPr dirty="0" sz="3200">
                <a:latin typeface="Calibri"/>
                <a:cs typeface="Calibri"/>
              </a:rPr>
              <a:t>tu</a:t>
            </a:r>
            <a:r>
              <a:rPr dirty="0" sz="3200" spc="-15">
                <a:latin typeface="Calibri"/>
                <a:cs typeface="Calibri"/>
              </a:rPr>
              <a:t>d</a:t>
            </a:r>
            <a:r>
              <a:rPr dirty="0" sz="3200">
                <a:latin typeface="Calibri"/>
                <a:cs typeface="Calibri"/>
              </a:rPr>
              <a:t>ies cur</a:t>
            </a:r>
            <a:r>
              <a:rPr dirty="0" sz="3200" spc="-10">
                <a:latin typeface="Calibri"/>
                <a:cs typeface="Calibri"/>
              </a:rPr>
              <a:t>r</a:t>
            </a:r>
            <a:r>
              <a:rPr dirty="0" sz="3200">
                <a:latin typeface="Calibri"/>
                <a:cs typeface="Calibri"/>
              </a:rPr>
              <a:t>icu</a:t>
            </a:r>
            <a:r>
              <a:rPr dirty="0" sz="3200" spc="-20">
                <a:latin typeface="Calibri"/>
                <a:cs typeface="Calibri"/>
              </a:rPr>
              <a:t>l</a:t>
            </a:r>
            <a:r>
              <a:rPr dirty="0" sz="3200">
                <a:latin typeface="Calibri"/>
                <a:cs typeface="Calibri"/>
              </a:rPr>
              <a:t>um</a:t>
            </a:r>
            <a:r>
              <a:rPr dirty="0" sz="3200" spc="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(1)</a:t>
            </a:r>
            <a:r>
              <a:rPr dirty="0" sz="3200" spc="-250">
                <a:latin typeface="Calibri"/>
                <a:cs typeface="Calibri"/>
              </a:rPr>
              <a:t>.</a:t>
            </a:r>
            <a:r>
              <a:rPr dirty="0" sz="3200">
                <a:latin typeface="Calibri"/>
                <a:cs typeface="Calibri"/>
              </a:rPr>
              <a:t>”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779905">
              <a:lnSpc>
                <a:spcPct val="100000"/>
              </a:lnSpc>
            </a:pPr>
            <a:r>
              <a:rPr dirty="0" spc="-75"/>
              <a:t>R</a:t>
            </a:r>
            <a:r>
              <a:rPr dirty="0"/>
              <a:t>esea</a:t>
            </a:r>
            <a:r>
              <a:rPr dirty="0" spc="-60"/>
              <a:t>r</a:t>
            </a:r>
            <a:r>
              <a:rPr dirty="0"/>
              <a:t>ch</a:t>
            </a:r>
            <a:r>
              <a:rPr dirty="0" spc="-30"/>
              <a:t> </a:t>
            </a:r>
            <a:r>
              <a:rPr dirty="0"/>
              <a:t>Que</a:t>
            </a:r>
            <a:r>
              <a:rPr dirty="0" spc="-45"/>
              <a:t>s</a:t>
            </a:r>
            <a:r>
              <a:rPr dirty="0"/>
              <a:t>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13060"/>
            <a:ext cx="7597775" cy="4227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3000">
                <a:latin typeface="Calibri"/>
                <a:cs typeface="Calibri"/>
              </a:rPr>
              <a:t>W</a:t>
            </a:r>
            <a:r>
              <a:rPr dirty="0" sz="3000" spc="-15">
                <a:latin typeface="Calibri"/>
                <a:cs typeface="Calibri"/>
              </a:rPr>
              <a:t>h</a:t>
            </a:r>
            <a:r>
              <a:rPr dirty="0" sz="3000" spc="-25">
                <a:latin typeface="Calibri"/>
                <a:cs typeface="Calibri"/>
              </a:rPr>
              <a:t>a</a:t>
            </a:r>
            <a:r>
              <a:rPr dirty="0" sz="3000" spc="-10">
                <a:latin typeface="Calibri"/>
                <a:cs typeface="Calibri"/>
              </a:rPr>
              <a:t>t</a:t>
            </a:r>
            <a:r>
              <a:rPr dirty="0" sz="3000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i</a:t>
            </a:r>
            <a:r>
              <a:rPr dirty="0" sz="3000">
                <a:latin typeface="Calibri"/>
                <a:cs typeface="Calibri"/>
              </a:rPr>
              <a:t>s</a:t>
            </a:r>
            <a:r>
              <a:rPr dirty="0" sz="3000" spc="10">
                <a:latin typeface="Calibri"/>
                <a:cs typeface="Calibri"/>
              </a:rPr>
              <a:t> </a:t>
            </a:r>
            <a:r>
              <a:rPr dirty="0" sz="3000" spc="-5" i="1">
                <a:latin typeface="Calibri"/>
                <a:cs typeface="Calibri"/>
              </a:rPr>
              <a:t>glob</a:t>
            </a:r>
            <a:r>
              <a:rPr dirty="0" sz="3000" spc="5" i="1">
                <a:latin typeface="Calibri"/>
                <a:cs typeface="Calibri"/>
              </a:rPr>
              <a:t>a</a:t>
            </a:r>
            <a:r>
              <a:rPr dirty="0" sz="3000" i="1">
                <a:latin typeface="Calibri"/>
                <a:cs typeface="Calibri"/>
              </a:rPr>
              <a:t>l</a:t>
            </a:r>
            <a:r>
              <a:rPr dirty="0" sz="3000" spc="-35" i="1">
                <a:latin typeface="Calibri"/>
                <a:cs typeface="Calibri"/>
              </a:rPr>
              <a:t> </a:t>
            </a:r>
            <a:r>
              <a:rPr dirty="0" sz="3000" spc="-15" i="1">
                <a:latin typeface="Calibri"/>
                <a:cs typeface="Calibri"/>
              </a:rPr>
              <a:t>edu</a:t>
            </a:r>
            <a:r>
              <a:rPr dirty="0" sz="3000" spc="-40" i="1">
                <a:latin typeface="Calibri"/>
                <a:cs typeface="Calibri"/>
              </a:rPr>
              <a:t>c</a:t>
            </a:r>
            <a:r>
              <a:rPr dirty="0" sz="3000" spc="-5" i="1">
                <a:latin typeface="Calibri"/>
                <a:cs typeface="Calibri"/>
              </a:rPr>
              <a:t>a</a:t>
            </a:r>
            <a:r>
              <a:rPr dirty="0" sz="3000" spc="5" i="1">
                <a:latin typeface="Calibri"/>
                <a:cs typeface="Calibri"/>
              </a:rPr>
              <a:t>t</a:t>
            </a:r>
            <a:r>
              <a:rPr dirty="0" sz="3000" i="1">
                <a:latin typeface="Calibri"/>
                <a:cs typeface="Calibri"/>
              </a:rPr>
              <a:t>i</a:t>
            </a:r>
            <a:r>
              <a:rPr dirty="0" sz="3000" spc="-10" i="1">
                <a:latin typeface="Calibri"/>
                <a:cs typeface="Calibri"/>
              </a:rPr>
              <a:t>o</a:t>
            </a:r>
            <a:r>
              <a:rPr dirty="0" sz="3000" spc="10" i="1">
                <a:latin typeface="Calibri"/>
                <a:cs typeface="Calibri"/>
              </a:rPr>
              <a:t>n</a:t>
            </a:r>
            <a:r>
              <a:rPr dirty="0" sz="3000">
                <a:latin typeface="Calibri"/>
                <a:cs typeface="Calibri"/>
              </a:rPr>
              <a:t>?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000">
                <a:latin typeface="Calibri"/>
                <a:cs typeface="Calibri"/>
              </a:rPr>
              <a:t>W</a:t>
            </a:r>
            <a:r>
              <a:rPr dirty="0" sz="3000" spc="-15">
                <a:latin typeface="Calibri"/>
                <a:cs typeface="Calibri"/>
              </a:rPr>
              <a:t>h</a:t>
            </a:r>
            <a:r>
              <a:rPr dirty="0" sz="3000" spc="-25">
                <a:latin typeface="Calibri"/>
                <a:cs typeface="Calibri"/>
              </a:rPr>
              <a:t>a</a:t>
            </a:r>
            <a:r>
              <a:rPr dirty="0" sz="3000">
                <a:latin typeface="Calibri"/>
                <a:cs typeface="Calibri"/>
              </a:rPr>
              <a:t>t </a:t>
            </a:r>
            <a:r>
              <a:rPr dirty="0" sz="3000" spc="-15">
                <a:latin typeface="Calibri"/>
                <a:cs typeface="Calibri"/>
              </a:rPr>
              <a:t>i</a:t>
            </a:r>
            <a:r>
              <a:rPr dirty="0" sz="3000">
                <a:latin typeface="Calibri"/>
                <a:cs typeface="Calibri"/>
              </a:rPr>
              <a:t>s</a:t>
            </a:r>
            <a:r>
              <a:rPr dirty="0" sz="3000" spc="5">
                <a:latin typeface="Calibri"/>
                <a:cs typeface="Calibri"/>
              </a:rPr>
              <a:t> </a:t>
            </a:r>
            <a:r>
              <a:rPr dirty="0" sz="3000" spc="-5" i="1">
                <a:latin typeface="Calibri"/>
                <a:cs typeface="Calibri"/>
              </a:rPr>
              <a:t>globa</a:t>
            </a:r>
            <a:r>
              <a:rPr dirty="0" sz="3000" i="1">
                <a:latin typeface="Calibri"/>
                <a:cs typeface="Calibri"/>
              </a:rPr>
              <a:t>l</a:t>
            </a:r>
            <a:r>
              <a:rPr dirty="0" sz="3000" spc="-30" i="1">
                <a:latin typeface="Calibri"/>
                <a:cs typeface="Calibri"/>
              </a:rPr>
              <a:t> </a:t>
            </a:r>
            <a:r>
              <a:rPr dirty="0" sz="3000" i="1">
                <a:latin typeface="Calibri"/>
                <a:cs typeface="Calibri"/>
              </a:rPr>
              <a:t>cit</a:t>
            </a:r>
            <a:r>
              <a:rPr dirty="0" sz="3000" spc="-10" i="1">
                <a:latin typeface="Calibri"/>
                <a:cs typeface="Calibri"/>
              </a:rPr>
              <a:t>i</a:t>
            </a:r>
            <a:r>
              <a:rPr dirty="0" sz="3000" spc="-45" i="1">
                <a:latin typeface="Calibri"/>
                <a:cs typeface="Calibri"/>
              </a:rPr>
              <a:t>z</a:t>
            </a:r>
            <a:r>
              <a:rPr dirty="0" sz="3000" i="1">
                <a:latin typeface="Calibri"/>
                <a:cs typeface="Calibri"/>
              </a:rPr>
              <a:t>enshi</a:t>
            </a:r>
            <a:r>
              <a:rPr dirty="0" sz="3000" spc="-10" i="1">
                <a:latin typeface="Calibri"/>
                <a:cs typeface="Calibri"/>
              </a:rPr>
              <a:t>p</a:t>
            </a:r>
            <a:r>
              <a:rPr dirty="0" sz="3000">
                <a:latin typeface="Calibri"/>
                <a:cs typeface="Calibri"/>
              </a:rPr>
              <a:t>?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000" spc="-5">
                <a:latin typeface="Calibri"/>
                <a:cs typeface="Calibri"/>
              </a:rPr>
              <a:t>Ho</a:t>
            </a:r>
            <a:r>
              <a:rPr dirty="0" sz="3000">
                <a:latin typeface="Calibri"/>
                <a:cs typeface="Calibri"/>
              </a:rPr>
              <a:t>w</a:t>
            </a:r>
            <a:r>
              <a:rPr dirty="0" sz="3000" spc="-5">
                <a:latin typeface="Calibri"/>
                <a:cs typeface="Calibri"/>
              </a:rPr>
              <a:t> d</a:t>
            </a:r>
            <a:r>
              <a:rPr dirty="0" sz="3000">
                <a:latin typeface="Calibri"/>
                <a:cs typeface="Calibri"/>
              </a:rPr>
              <a:t>o edu</a:t>
            </a:r>
            <a:r>
              <a:rPr dirty="0" sz="3000" spc="-30">
                <a:latin typeface="Calibri"/>
                <a:cs typeface="Calibri"/>
              </a:rPr>
              <a:t>c</a:t>
            </a:r>
            <a:r>
              <a:rPr dirty="0" sz="3000" spc="-25">
                <a:latin typeface="Calibri"/>
                <a:cs typeface="Calibri"/>
              </a:rPr>
              <a:t>a</a:t>
            </a:r>
            <a:r>
              <a:rPr dirty="0" sz="3000" spc="-35">
                <a:latin typeface="Calibri"/>
                <a:cs typeface="Calibri"/>
              </a:rPr>
              <a:t>t</a:t>
            </a:r>
            <a:r>
              <a:rPr dirty="0" sz="3000" spc="-25">
                <a:latin typeface="Calibri"/>
                <a:cs typeface="Calibri"/>
              </a:rPr>
              <a:t>o</a:t>
            </a:r>
            <a:r>
              <a:rPr dirty="0" sz="3000" spc="-65">
                <a:latin typeface="Calibri"/>
                <a:cs typeface="Calibri"/>
              </a:rPr>
              <a:t>r</a:t>
            </a:r>
            <a:r>
              <a:rPr dirty="0" sz="3000">
                <a:latin typeface="Calibri"/>
                <a:cs typeface="Calibri"/>
              </a:rPr>
              <a:t>s</a:t>
            </a:r>
            <a:r>
              <a:rPr dirty="0" sz="3000" spc="-30">
                <a:latin typeface="Calibri"/>
                <a:cs typeface="Calibri"/>
              </a:rPr>
              <a:t> </a:t>
            </a:r>
            <a:r>
              <a:rPr dirty="0" sz="3000" spc="-15">
                <a:latin typeface="Calibri"/>
                <a:cs typeface="Calibri"/>
              </a:rPr>
              <a:t>vi</a:t>
            </a:r>
            <a:r>
              <a:rPr dirty="0" sz="3000" spc="-40">
                <a:latin typeface="Calibri"/>
                <a:cs typeface="Calibri"/>
              </a:rPr>
              <a:t>e</a:t>
            </a:r>
            <a:r>
              <a:rPr dirty="0" sz="3000" spc="-25">
                <a:latin typeface="Calibri"/>
                <a:cs typeface="Calibri"/>
              </a:rPr>
              <a:t>w</a:t>
            </a:r>
            <a:r>
              <a:rPr dirty="0" sz="3000">
                <a:latin typeface="Calibri"/>
                <a:cs typeface="Calibri"/>
              </a:rPr>
              <a:t> </a:t>
            </a:r>
            <a:r>
              <a:rPr dirty="0" sz="3000" spc="-5" i="1">
                <a:latin typeface="Calibri"/>
                <a:cs typeface="Calibri"/>
              </a:rPr>
              <a:t>glob</a:t>
            </a:r>
            <a:r>
              <a:rPr dirty="0" sz="3000" spc="5" i="1">
                <a:latin typeface="Calibri"/>
                <a:cs typeface="Calibri"/>
              </a:rPr>
              <a:t>a</a:t>
            </a:r>
            <a:r>
              <a:rPr dirty="0" sz="3000" i="1">
                <a:latin typeface="Calibri"/>
                <a:cs typeface="Calibri"/>
              </a:rPr>
              <a:t>l</a:t>
            </a:r>
            <a:r>
              <a:rPr dirty="0" sz="3000" spc="-25" i="1">
                <a:latin typeface="Calibri"/>
                <a:cs typeface="Calibri"/>
              </a:rPr>
              <a:t> </a:t>
            </a:r>
            <a:r>
              <a:rPr dirty="0" sz="3000" i="1">
                <a:latin typeface="Calibri"/>
                <a:cs typeface="Calibri"/>
              </a:rPr>
              <a:t>cit</a:t>
            </a:r>
            <a:r>
              <a:rPr dirty="0" sz="3000" spc="-10" i="1">
                <a:latin typeface="Calibri"/>
                <a:cs typeface="Calibri"/>
              </a:rPr>
              <a:t>i</a:t>
            </a:r>
            <a:r>
              <a:rPr dirty="0" sz="3000" spc="-45" i="1">
                <a:latin typeface="Calibri"/>
                <a:cs typeface="Calibri"/>
              </a:rPr>
              <a:t>z</a:t>
            </a:r>
            <a:r>
              <a:rPr dirty="0" sz="3000" i="1">
                <a:latin typeface="Calibri"/>
                <a:cs typeface="Calibri"/>
              </a:rPr>
              <a:t>enship</a:t>
            </a:r>
            <a:endParaRPr sz="3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dirty="0" sz="3000" i="1">
                <a:latin typeface="Calibri"/>
                <a:cs typeface="Calibri"/>
              </a:rPr>
              <a:t>edu</a:t>
            </a:r>
            <a:r>
              <a:rPr dirty="0" sz="3000" spc="-30" i="1">
                <a:latin typeface="Calibri"/>
                <a:cs typeface="Calibri"/>
              </a:rPr>
              <a:t>c</a:t>
            </a:r>
            <a:r>
              <a:rPr dirty="0" sz="3000" spc="-5" i="1">
                <a:latin typeface="Calibri"/>
                <a:cs typeface="Calibri"/>
              </a:rPr>
              <a:t>atio</a:t>
            </a:r>
            <a:r>
              <a:rPr dirty="0" sz="3000" spc="5" i="1">
                <a:latin typeface="Calibri"/>
                <a:cs typeface="Calibri"/>
              </a:rPr>
              <a:t>n</a:t>
            </a:r>
            <a:r>
              <a:rPr dirty="0" sz="3000">
                <a:latin typeface="Calibri"/>
                <a:cs typeface="Calibri"/>
              </a:rPr>
              <a:t>?</a:t>
            </a:r>
            <a:endParaRPr sz="3000">
              <a:latin typeface="Calibri"/>
              <a:cs typeface="Calibri"/>
            </a:endParaRPr>
          </a:p>
          <a:p>
            <a:pPr algn="ctr" marL="471805">
              <a:lnSpc>
                <a:spcPct val="100000"/>
              </a:lnSpc>
              <a:spcBef>
                <a:spcPts val="960"/>
              </a:spcBef>
            </a:pPr>
            <a:r>
              <a:rPr dirty="0" sz="4400">
                <a:latin typeface="Calibri"/>
                <a:cs typeface="Calibri"/>
              </a:rPr>
              <a:t>M</a:t>
            </a:r>
            <a:r>
              <a:rPr dirty="0" sz="4400" spc="-20">
                <a:latin typeface="Calibri"/>
                <a:cs typeface="Calibri"/>
              </a:rPr>
              <a:t>e</a:t>
            </a:r>
            <a:r>
              <a:rPr dirty="0" sz="4400">
                <a:latin typeface="Calibri"/>
                <a:cs typeface="Calibri"/>
              </a:rPr>
              <a:t>thod</a:t>
            </a:r>
            <a:endParaRPr sz="4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000" spc="-5">
                <a:latin typeface="Calibri"/>
                <a:cs typeface="Calibri"/>
              </a:rPr>
              <a:t>Semi</a:t>
            </a:r>
            <a:r>
              <a:rPr dirty="0" sz="3000">
                <a:latin typeface="Calibri"/>
                <a:cs typeface="Calibri"/>
              </a:rPr>
              <a:t>-</a:t>
            </a:r>
            <a:r>
              <a:rPr dirty="0" sz="3000" spc="-35">
                <a:latin typeface="Calibri"/>
                <a:cs typeface="Calibri"/>
              </a:rPr>
              <a:t>s</a:t>
            </a:r>
            <a:r>
              <a:rPr dirty="0" sz="3000">
                <a:latin typeface="Calibri"/>
                <a:cs typeface="Calibri"/>
              </a:rPr>
              <a:t>tructu</a:t>
            </a:r>
            <a:r>
              <a:rPr dirty="0" sz="3000" spc="-50">
                <a:latin typeface="Calibri"/>
                <a:cs typeface="Calibri"/>
              </a:rPr>
              <a:t>r</a:t>
            </a:r>
            <a:r>
              <a:rPr dirty="0" sz="3000">
                <a:latin typeface="Calibri"/>
                <a:cs typeface="Calibri"/>
              </a:rPr>
              <a:t>ed</a:t>
            </a:r>
            <a:r>
              <a:rPr dirty="0" sz="3000" spc="-3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i</a:t>
            </a:r>
            <a:r>
              <a:rPr dirty="0" sz="3000" spc="-40">
                <a:latin typeface="Calibri"/>
                <a:cs typeface="Calibri"/>
              </a:rPr>
              <a:t>n</a:t>
            </a:r>
            <a:r>
              <a:rPr dirty="0" sz="3000" spc="-35">
                <a:latin typeface="Calibri"/>
                <a:cs typeface="Calibri"/>
              </a:rPr>
              <a:t>t</a:t>
            </a:r>
            <a:r>
              <a:rPr dirty="0" sz="3000" spc="-15">
                <a:latin typeface="Calibri"/>
                <a:cs typeface="Calibri"/>
              </a:rPr>
              <a:t>e</a:t>
            </a:r>
            <a:r>
              <a:rPr dirty="0" sz="3000" spc="-5">
                <a:latin typeface="Calibri"/>
                <a:cs typeface="Calibri"/>
              </a:rPr>
              <a:t>r</a:t>
            </a:r>
            <a:r>
              <a:rPr dirty="0" sz="3000">
                <a:latin typeface="Calibri"/>
                <a:cs typeface="Calibri"/>
              </a:rPr>
              <a:t>vi</a:t>
            </a:r>
            <a:r>
              <a:rPr dirty="0" sz="3000" spc="-30">
                <a:latin typeface="Calibri"/>
                <a:cs typeface="Calibri"/>
              </a:rPr>
              <a:t>e</a:t>
            </a:r>
            <a:r>
              <a:rPr dirty="0" sz="3000" spc="-25">
                <a:latin typeface="Calibri"/>
                <a:cs typeface="Calibri"/>
              </a:rPr>
              <a:t>w</a:t>
            </a:r>
            <a:r>
              <a:rPr dirty="0" sz="3000">
                <a:latin typeface="Calibri"/>
                <a:cs typeface="Calibri"/>
              </a:rPr>
              <a:t>s w</a:t>
            </a:r>
            <a:r>
              <a:rPr dirty="0" sz="3000" spc="-10">
                <a:latin typeface="Calibri"/>
                <a:cs typeface="Calibri"/>
              </a:rPr>
              <a:t>i</a:t>
            </a:r>
            <a:r>
              <a:rPr dirty="0" sz="3000">
                <a:latin typeface="Calibri"/>
                <a:cs typeface="Calibri"/>
              </a:rPr>
              <a:t>th</a:t>
            </a:r>
            <a:r>
              <a:rPr dirty="0" sz="3000" spc="-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a</a:t>
            </a:r>
            <a:r>
              <a:rPr dirty="0" sz="3000" spc="-15">
                <a:latin typeface="Calibri"/>
                <a:cs typeface="Calibri"/>
              </a:rPr>
              <a:t> </a:t>
            </a:r>
            <a:r>
              <a:rPr dirty="0" sz="3000" spc="-25">
                <a:latin typeface="Calibri"/>
                <a:cs typeface="Calibri"/>
              </a:rPr>
              <a:t>c</a:t>
            </a:r>
            <a:r>
              <a:rPr dirty="0" sz="3000" spc="-5">
                <a:latin typeface="Calibri"/>
                <a:cs typeface="Calibri"/>
              </a:rPr>
              <a:t>o</a:t>
            </a:r>
            <a:r>
              <a:rPr dirty="0" sz="3000" spc="-55">
                <a:latin typeface="Calibri"/>
                <a:cs typeface="Calibri"/>
              </a:rPr>
              <a:t>n</a:t>
            </a:r>
            <a:r>
              <a:rPr dirty="0" sz="3000" spc="-25">
                <a:latin typeface="Calibri"/>
                <a:cs typeface="Calibri"/>
              </a:rPr>
              <a:t>v</a:t>
            </a:r>
            <a:r>
              <a:rPr dirty="0" sz="3000">
                <a:latin typeface="Calibri"/>
                <a:cs typeface="Calibri"/>
              </a:rPr>
              <a:t>e</a:t>
            </a:r>
            <a:r>
              <a:rPr dirty="0" sz="3000" spc="-15">
                <a:latin typeface="Calibri"/>
                <a:cs typeface="Calibri"/>
              </a:rPr>
              <a:t>n</a:t>
            </a:r>
            <a:r>
              <a:rPr dirty="0" sz="3000">
                <a:latin typeface="Calibri"/>
                <a:cs typeface="Calibri"/>
              </a:rPr>
              <a:t>i</a:t>
            </a:r>
            <a:r>
              <a:rPr dirty="0" sz="3000" spc="-15">
                <a:latin typeface="Calibri"/>
                <a:cs typeface="Calibri"/>
              </a:rPr>
              <a:t>e</a:t>
            </a:r>
            <a:r>
              <a:rPr dirty="0" sz="3000" spc="-5">
                <a:latin typeface="Calibri"/>
                <a:cs typeface="Calibri"/>
              </a:rPr>
              <a:t>nce</a:t>
            </a:r>
            <a:r>
              <a:rPr dirty="0" sz="3000" spc="-5">
                <a:latin typeface="Calibri"/>
                <a:cs typeface="Calibri"/>
              </a:rPr>
              <a:t> sampl</a:t>
            </a:r>
            <a:r>
              <a:rPr dirty="0" sz="3000">
                <a:latin typeface="Calibri"/>
                <a:cs typeface="Calibri"/>
              </a:rPr>
              <a:t>e</a:t>
            </a:r>
            <a:r>
              <a:rPr dirty="0" sz="3000" spc="-10">
                <a:latin typeface="Calibri"/>
                <a:cs typeface="Calibri"/>
              </a:rPr>
              <a:t> </a:t>
            </a:r>
            <a:r>
              <a:rPr dirty="0" sz="3000" spc="-5">
                <a:latin typeface="Calibri"/>
                <a:cs typeface="Calibri"/>
              </a:rPr>
              <a:t>o</a:t>
            </a:r>
            <a:r>
              <a:rPr dirty="0" sz="3000">
                <a:latin typeface="Calibri"/>
                <a:cs typeface="Calibri"/>
              </a:rPr>
              <a:t>f </a:t>
            </a:r>
            <a:r>
              <a:rPr dirty="0" sz="3000" spc="-15">
                <a:latin typeface="Calibri"/>
                <a:cs typeface="Calibri"/>
              </a:rPr>
              <a:t>3</a:t>
            </a:r>
            <a:r>
              <a:rPr dirty="0" sz="3000" spc="-20">
                <a:latin typeface="Calibri"/>
                <a:cs typeface="Calibri"/>
              </a:rPr>
              <a:t>0</a:t>
            </a:r>
            <a:r>
              <a:rPr dirty="0" sz="3000">
                <a:latin typeface="Calibri"/>
                <a:cs typeface="Calibri"/>
              </a:rPr>
              <a:t> </a:t>
            </a:r>
            <a:r>
              <a:rPr dirty="0" sz="3000" spc="-25">
                <a:latin typeface="Calibri"/>
                <a:cs typeface="Calibri"/>
              </a:rPr>
              <a:t>e</a:t>
            </a:r>
            <a:r>
              <a:rPr dirty="0" sz="3000" spc="-5">
                <a:latin typeface="Calibri"/>
                <a:cs typeface="Calibri"/>
              </a:rPr>
              <a:t>du</a:t>
            </a:r>
            <a:r>
              <a:rPr dirty="0" sz="3000" spc="-30">
                <a:latin typeface="Calibri"/>
                <a:cs typeface="Calibri"/>
              </a:rPr>
              <a:t>c</a:t>
            </a:r>
            <a:r>
              <a:rPr dirty="0" sz="3000" spc="-25">
                <a:latin typeface="Calibri"/>
                <a:cs typeface="Calibri"/>
              </a:rPr>
              <a:t>a</a:t>
            </a:r>
            <a:r>
              <a:rPr dirty="0" sz="3000" spc="-35">
                <a:latin typeface="Calibri"/>
                <a:cs typeface="Calibri"/>
              </a:rPr>
              <a:t>t</a:t>
            </a:r>
            <a:r>
              <a:rPr dirty="0" sz="3000" spc="-25">
                <a:latin typeface="Calibri"/>
                <a:cs typeface="Calibri"/>
              </a:rPr>
              <a:t>o</a:t>
            </a:r>
            <a:r>
              <a:rPr dirty="0" sz="3000" spc="-65">
                <a:latin typeface="Calibri"/>
                <a:cs typeface="Calibri"/>
              </a:rPr>
              <a:t>r</a:t>
            </a:r>
            <a:r>
              <a:rPr dirty="0" sz="3000">
                <a:latin typeface="Calibri"/>
                <a:cs typeface="Calibri"/>
              </a:rPr>
              <a:t>s</a:t>
            </a:r>
            <a:r>
              <a:rPr dirty="0" sz="3000" spc="-2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i</a:t>
            </a:r>
            <a:r>
              <a:rPr dirty="0" sz="3000" spc="-35">
                <a:latin typeface="Calibri"/>
                <a:cs typeface="Calibri"/>
              </a:rPr>
              <a:t>n</a:t>
            </a:r>
            <a:r>
              <a:rPr dirty="0" sz="3000" spc="-45">
                <a:latin typeface="Calibri"/>
                <a:cs typeface="Calibri"/>
              </a:rPr>
              <a:t>t</a:t>
            </a:r>
            <a:r>
              <a:rPr dirty="0" sz="3000" spc="-15">
                <a:latin typeface="Calibri"/>
                <a:cs typeface="Calibri"/>
              </a:rPr>
              <a:t>e</a:t>
            </a:r>
            <a:r>
              <a:rPr dirty="0" sz="3000" spc="-60">
                <a:latin typeface="Calibri"/>
                <a:cs typeface="Calibri"/>
              </a:rPr>
              <a:t>r</a:t>
            </a:r>
            <a:r>
              <a:rPr dirty="0" sz="3000" spc="-15">
                <a:latin typeface="Calibri"/>
                <a:cs typeface="Calibri"/>
              </a:rPr>
              <a:t>e</a:t>
            </a:r>
            <a:r>
              <a:rPr dirty="0" sz="3000" spc="-55">
                <a:latin typeface="Calibri"/>
                <a:cs typeface="Calibri"/>
              </a:rPr>
              <a:t>s</a:t>
            </a:r>
            <a:r>
              <a:rPr dirty="0" sz="3000" spc="-45">
                <a:latin typeface="Calibri"/>
                <a:cs typeface="Calibri"/>
              </a:rPr>
              <a:t>t</a:t>
            </a:r>
            <a:r>
              <a:rPr dirty="0" sz="3000" spc="-20">
                <a:latin typeface="Calibri"/>
                <a:cs typeface="Calibri"/>
              </a:rPr>
              <a:t>ed</a:t>
            </a:r>
            <a:r>
              <a:rPr dirty="0" sz="3000" spc="-15">
                <a:latin typeface="Calibri"/>
                <a:cs typeface="Calibri"/>
              </a:rPr>
              <a:t> </a:t>
            </a:r>
            <a:r>
              <a:rPr dirty="0" sz="3000" spc="-15">
                <a:latin typeface="Calibri"/>
                <a:cs typeface="Calibri"/>
              </a:rPr>
              <a:t>i</a:t>
            </a:r>
            <a:r>
              <a:rPr dirty="0" sz="3000">
                <a:latin typeface="Calibri"/>
                <a:cs typeface="Calibri"/>
              </a:rPr>
              <a:t>n</a:t>
            </a:r>
            <a:r>
              <a:rPr dirty="0" sz="3000" spc="-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global</a:t>
            </a:r>
            <a:r>
              <a:rPr dirty="0" sz="3000">
                <a:latin typeface="Calibri"/>
                <a:cs typeface="Calibri"/>
              </a:rPr>
              <a:t> </a:t>
            </a:r>
            <a:r>
              <a:rPr dirty="0" sz="3000" spc="-15">
                <a:latin typeface="Calibri"/>
                <a:cs typeface="Calibri"/>
              </a:rPr>
              <a:t>e</a:t>
            </a:r>
            <a:r>
              <a:rPr dirty="0" sz="3000" spc="-35">
                <a:latin typeface="Calibri"/>
                <a:cs typeface="Calibri"/>
              </a:rPr>
              <a:t>d</a:t>
            </a:r>
            <a:r>
              <a:rPr dirty="0" sz="3000" spc="-5">
                <a:latin typeface="Calibri"/>
                <a:cs typeface="Calibri"/>
              </a:rPr>
              <a:t>u</a:t>
            </a:r>
            <a:r>
              <a:rPr dirty="0" sz="3000" spc="-25">
                <a:latin typeface="Calibri"/>
                <a:cs typeface="Calibri"/>
              </a:rPr>
              <a:t>c</a:t>
            </a:r>
            <a:r>
              <a:rPr dirty="0" sz="3000" spc="-25">
                <a:latin typeface="Calibri"/>
                <a:cs typeface="Calibri"/>
              </a:rPr>
              <a:t>a</a:t>
            </a:r>
            <a:r>
              <a:rPr dirty="0" sz="3000">
                <a:latin typeface="Calibri"/>
                <a:cs typeface="Calibri"/>
              </a:rPr>
              <a:t>tion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680845">
              <a:lnSpc>
                <a:spcPct val="100000"/>
              </a:lnSpc>
            </a:pPr>
            <a:r>
              <a:rPr dirty="0"/>
              <a:t>I</a:t>
            </a:r>
            <a:r>
              <a:rPr dirty="0" spc="-45"/>
              <a:t>n</a:t>
            </a:r>
            <a:r>
              <a:rPr dirty="0" spc="-50"/>
              <a:t>t</a:t>
            </a:r>
            <a:r>
              <a:rPr dirty="0"/>
              <a:t>e</a:t>
            </a:r>
            <a:r>
              <a:rPr dirty="0" spc="30"/>
              <a:t>r</a:t>
            </a:r>
            <a:r>
              <a:rPr dirty="0"/>
              <a:t>vi</a:t>
            </a:r>
            <a:r>
              <a:rPr dirty="0" spc="-25"/>
              <a:t>e</a:t>
            </a:r>
            <a:r>
              <a:rPr dirty="0"/>
              <a:t>w </a:t>
            </a:r>
            <a:r>
              <a:rPr dirty="0" spc="-85"/>
              <a:t>R</a:t>
            </a:r>
            <a:r>
              <a:rPr dirty="0"/>
              <a:t>espo</a:t>
            </a:r>
            <a:r>
              <a:rPr dirty="0" spc="-5"/>
              <a:t>nses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495202"/>
            <a:ext cx="8011795" cy="4441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178435" indent="-342900">
              <a:lnSpc>
                <a:spcPct val="901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2400">
                <a:latin typeface="Calibri"/>
                <a:cs typeface="Calibri"/>
              </a:rPr>
              <a:t>Gl</a:t>
            </a:r>
            <a:r>
              <a:rPr dirty="0" sz="2400" spc="-10">
                <a:latin typeface="Calibri"/>
                <a:cs typeface="Calibri"/>
              </a:rPr>
              <a:t>o</a:t>
            </a:r>
            <a:r>
              <a:rPr dirty="0" sz="2400" spc="-5">
                <a:latin typeface="Calibri"/>
                <a:cs typeface="Calibri"/>
              </a:rPr>
              <a:t>ba</a:t>
            </a:r>
            <a:r>
              <a:rPr dirty="0" sz="2400">
                <a:latin typeface="Calibri"/>
                <a:cs typeface="Calibri"/>
              </a:rPr>
              <a:t>l edu</a:t>
            </a:r>
            <a:r>
              <a:rPr dirty="0" sz="2400" spc="-20">
                <a:latin typeface="Calibri"/>
                <a:cs typeface="Calibri"/>
              </a:rPr>
              <a:t>c</a:t>
            </a:r>
            <a:r>
              <a:rPr dirty="0" sz="2400" spc="-25">
                <a:latin typeface="Calibri"/>
                <a:cs typeface="Calibri"/>
              </a:rPr>
              <a:t>a</a:t>
            </a:r>
            <a:r>
              <a:rPr dirty="0" sz="2400">
                <a:latin typeface="Calibri"/>
                <a:cs typeface="Calibri"/>
              </a:rPr>
              <a:t>tion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55">
                <a:latin typeface="Calibri"/>
                <a:cs typeface="Calibri"/>
              </a:rPr>
              <a:t>w</a:t>
            </a:r>
            <a:r>
              <a:rPr dirty="0" sz="2400">
                <a:latin typeface="Calibri"/>
                <a:cs typeface="Calibri"/>
              </a:rPr>
              <a:t>as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d</a:t>
            </a:r>
            <a:r>
              <a:rPr dirty="0" sz="2400" spc="-35">
                <a:latin typeface="Calibri"/>
                <a:cs typeface="Calibri"/>
              </a:rPr>
              <a:t>e</a:t>
            </a:r>
            <a:r>
              <a:rPr dirty="0" sz="2400" spc="-5">
                <a:latin typeface="Calibri"/>
                <a:cs typeface="Calibri"/>
              </a:rPr>
              <a:t>fine</a:t>
            </a:r>
            <a:r>
              <a:rPr dirty="0" sz="2400">
                <a:latin typeface="Calibri"/>
                <a:cs typeface="Calibri"/>
              </a:rPr>
              <a:t>d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as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35">
                <a:latin typeface="Calibri"/>
                <a:cs typeface="Calibri"/>
              </a:rPr>
              <a:t>t</a:t>
            </a:r>
            <a:r>
              <a:rPr dirty="0" sz="2400" spc="-15">
                <a:latin typeface="Calibri"/>
                <a:cs typeface="Calibri"/>
              </a:rPr>
              <a:t>ea</a:t>
            </a:r>
            <a:r>
              <a:rPr dirty="0" sz="2400">
                <a:latin typeface="Calibri"/>
                <a:cs typeface="Calibri"/>
              </a:rPr>
              <a:t>ching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45">
                <a:latin typeface="Calibri"/>
                <a:cs typeface="Calibri"/>
              </a:rPr>
              <a:t>r</a:t>
            </a:r>
            <a:r>
              <a:rPr dirty="0" sz="2400" spc="-15">
                <a:latin typeface="Calibri"/>
                <a:cs typeface="Calibri"/>
              </a:rPr>
              <a:t>espe</a:t>
            </a:r>
            <a:r>
              <a:rPr dirty="0" sz="2400" spc="-10">
                <a:latin typeface="Calibri"/>
                <a:cs typeface="Calibri"/>
              </a:rPr>
              <a:t>c</a:t>
            </a:r>
            <a:r>
              <a:rPr dirty="0" sz="2400" spc="-10">
                <a:latin typeface="Calibri"/>
                <a:cs typeface="Calibri"/>
              </a:rPr>
              <a:t>t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0">
                <a:latin typeface="Calibri"/>
                <a:cs typeface="Calibri"/>
              </a:rPr>
              <a:t>f</a:t>
            </a:r>
            <a:r>
              <a:rPr dirty="0" sz="2400" spc="-20">
                <a:latin typeface="Calibri"/>
                <a:cs typeface="Calibri"/>
              </a:rPr>
              <a:t>o</a:t>
            </a:r>
            <a:r>
              <a:rPr dirty="0" sz="2400" spc="-10">
                <a:latin typeface="Calibri"/>
                <a:cs typeface="Calibri"/>
              </a:rPr>
              <a:t>r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o</a:t>
            </a:r>
            <a:r>
              <a:rPr dirty="0" sz="2400" spc="-15">
                <a:latin typeface="Calibri"/>
                <a:cs typeface="Calibri"/>
              </a:rPr>
              <a:t>the</a:t>
            </a:r>
            <a:r>
              <a:rPr dirty="0" sz="2400" spc="-40">
                <a:latin typeface="Calibri"/>
                <a:cs typeface="Calibri"/>
              </a:rPr>
              <a:t>r</a:t>
            </a:r>
            <a:r>
              <a:rPr dirty="0" sz="2400" spc="-15">
                <a:latin typeface="Calibri"/>
                <a:cs typeface="Calibri"/>
              </a:rPr>
              <a:t>s,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65">
                <a:latin typeface="Calibri"/>
                <a:cs typeface="Calibri"/>
              </a:rPr>
              <a:t>g</a:t>
            </a:r>
            <a:r>
              <a:rPr dirty="0" sz="2400">
                <a:latin typeface="Calibri"/>
                <a:cs typeface="Calibri"/>
              </a:rPr>
              <a:t>aining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</a:t>
            </a:r>
            <a:r>
              <a:rPr dirty="0" sz="2400" spc="-5">
                <a:latin typeface="Calibri"/>
                <a:cs typeface="Calibri"/>
              </a:rPr>
              <a:t> unde</a:t>
            </a:r>
            <a:r>
              <a:rPr dirty="0" sz="2400" spc="-30">
                <a:latin typeface="Calibri"/>
                <a:cs typeface="Calibri"/>
              </a:rPr>
              <a:t>r</a:t>
            </a:r>
            <a:r>
              <a:rPr dirty="0" sz="2400" spc="-30">
                <a:latin typeface="Calibri"/>
                <a:cs typeface="Calibri"/>
              </a:rPr>
              <a:t>s</a:t>
            </a:r>
            <a:r>
              <a:rPr dirty="0" sz="2400" spc="-35">
                <a:latin typeface="Calibri"/>
                <a:cs typeface="Calibri"/>
              </a:rPr>
              <a:t>t</a:t>
            </a:r>
            <a:r>
              <a:rPr dirty="0" sz="2400">
                <a:latin typeface="Calibri"/>
                <a:cs typeface="Calibri"/>
              </a:rPr>
              <a:t>anding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0">
                <a:latin typeface="Calibri"/>
                <a:cs typeface="Calibri"/>
              </a:rPr>
              <a:t>f</a:t>
            </a:r>
            <a:r>
              <a:rPr dirty="0" sz="2400" spc="-20">
                <a:latin typeface="Calibri"/>
                <a:cs typeface="Calibri"/>
              </a:rPr>
              <a:t>o</a:t>
            </a:r>
            <a:r>
              <a:rPr dirty="0" sz="2400" spc="-10">
                <a:latin typeface="Calibri"/>
                <a:cs typeface="Calibri"/>
              </a:rPr>
              <a:t>r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o</a:t>
            </a:r>
            <a:r>
              <a:rPr dirty="0" sz="2400" spc="-20">
                <a:latin typeface="Calibri"/>
                <a:cs typeface="Calibri"/>
              </a:rPr>
              <a:t>n</a:t>
            </a:r>
            <a:r>
              <a:rPr dirty="0" sz="2400" spc="-15">
                <a:latin typeface="Calibri"/>
                <a:cs typeface="Calibri"/>
              </a:rPr>
              <a:t>e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anoth</a:t>
            </a:r>
            <a:r>
              <a:rPr dirty="0" sz="2400" spc="-5">
                <a:latin typeface="Calibri"/>
                <a:cs typeface="Calibri"/>
              </a:rPr>
              <a:t>e</a:t>
            </a:r>
            <a:r>
              <a:rPr dirty="0" sz="2400" spc="-210">
                <a:latin typeface="Calibri"/>
                <a:cs typeface="Calibri"/>
              </a:rPr>
              <a:t>r</a:t>
            </a:r>
            <a:r>
              <a:rPr dirty="0" sz="2400" spc="-10">
                <a:latin typeface="Calibri"/>
                <a:cs typeface="Calibri"/>
              </a:rPr>
              <a:t>,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a</a:t>
            </a:r>
            <a:r>
              <a:rPr dirty="0" sz="2400" spc="-10">
                <a:latin typeface="Calibri"/>
                <a:cs typeface="Calibri"/>
              </a:rPr>
              <a:t>c</a:t>
            </a:r>
            <a:r>
              <a:rPr dirty="0" sz="2400" spc="-15">
                <a:latin typeface="Calibri"/>
                <a:cs typeface="Calibri"/>
              </a:rPr>
              <a:t>c</a:t>
            </a:r>
            <a:r>
              <a:rPr dirty="0" sz="2400" spc="-10">
                <a:latin typeface="Calibri"/>
                <a:cs typeface="Calibri"/>
              </a:rPr>
              <a:t>e</a:t>
            </a:r>
            <a:r>
              <a:rPr dirty="0" sz="2400" spc="-15">
                <a:latin typeface="Calibri"/>
                <a:cs typeface="Calibri"/>
              </a:rPr>
              <a:t>p</a:t>
            </a:r>
            <a:r>
              <a:rPr dirty="0" sz="2400" spc="-35">
                <a:latin typeface="Calibri"/>
                <a:cs typeface="Calibri"/>
              </a:rPr>
              <a:t>t</a:t>
            </a:r>
            <a:r>
              <a:rPr dirty="0" sz="2400">
                <a:latin typeface="Calibri"/>
                <a:cs typeface="Calibri"/>
              </a:rPr>
              <a:t>anc</a:t>
            </a:r>
            <a:r>
              <a:rPr dirty="0" sz="2400" spc="-15">
                <a:latin typeface="Calibri"/>
                <a:cs typeface="Calibri"/>
              </a:rPr>
              <a:t>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</a:t>
            </a:r>
            <a:r>
              <a:rPr dirty="0" sz="2400">
                <a:latin typeface="Calibri"/>
                <a:cs typeface="Calibri"/>
              </a:rPr>
              <a:t>f all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people, </a:t>
            </a:r>
            <a:r>
              <a:rPr dirty="0" sz="2400" spc="-25">
                <a:latin typeface="Calibri"/>
                <a:cs typeface="Calibri"/>
              </a:rPr>
              <a:t>w</a:t>
            </a:r>
            <a:r>
              <a:rPr dirty="0" sz="2400">
                <a:latin typeface="Calibri"/>
                <a:cs typeface="Calibri"/>
              </a:rPr>
              <a:t>orld </a:t>
            </a:r>
            <a:r>
              <a:rPr dirty="0" sz="2400" spc="-60">
                <a:latin typeface="Calibri"/>
                <a:cs typeface="Calibri"/>
              </a:rPr>
              <a:t>s</a:t>
            </a:r>
            <a:r>
              <a:rPr dirty="0" sz="2400" spc="-20">
                <a:latin typeface="Calibri"/>
                <a:cs typeface="Calibri"/>
              </a:rPr>
              <a:t>y</a:t>
            </a:r>
            <a:r>
              <a:rPr dirty="0" sz="2400" spc="-30">
                <a:latin typeface="Calibri"/>
                <a:cs typeface="Calibri"/>
              </a:rPr>
              <a:t>s</a:t>
            </a:r>
            <a:r>
              <a:rPr dirty="0" sz="2400" spc="-25">
                <a:latin typeface="Calibri"/>
                <a:cs typeface="Calibri"/>
              </a:rPr>
              <a:t>t</a:t>
            </a:r>
            <a:r>
              <a:rPr dirty="0" sz="2400">
                <a:latin typeface="Calibri"/>
                <a:cs typeface="Calibri"/>
              </a:rPr>
              <a:t>ems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theo</a:t>
            </a:r>
            <a:r>
              <a:rPr dirty="0" sz="2400" spc="10">
                <a:latin typeface="Calibri"/>
                <a:cs typeface="Calibri"/>
              </a:rPr>
              <a:t>r</a:t>
            </a:r>
            <a:r>
              <a:rPr dirty="0" sz="2400" spc="-165">
                <a:latin typeface="Calibri"/>
                <a:cs typeface="Calibri"/>
              </a:rPr>
              <a:t>y</a:t>
            </a:r>
            <a:r>
              <a:rPr dirty="0" sz="2400">
                <a:latin typeface="Calibri"/>
                <a:cs typeface="Calibri"/>
              </a:rPr>
              <a:t>,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globali</a:t>
            </a:r>
            <a:r>
              <a:rPr dirty="0" sz="2400" spc="-45">
                <a:latin typeface="Calibri"/>
                <a:cs typeface="Calibri"/>
              </a:rPr>
              <a:t>z</a:t>
            </a:r>
            <a:r>
              <a:rPr dirty="0" sz="2400" spc="-25">
                <a:latin typeface="Calibri"/>
                <a:cs typeface="Calibri"/>
              </a:rPr>
              <a:t>a</a:t>
            </a:r>
            <a:r>
              <a:rPr dirty="0" sz="2400">
                <a:latin typeface="Calibri"/>
                <a:cs typeface="Calibri"/>
              </a:rPr>
              <a:t>tion…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8"/>
              </a:spcBef>
              <a:buFont typeface="Arial"/>
              <a:buChar char="•"/>
            </a:pPr>
            <a:endParaRPr sz="325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59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2400">
                <a:latin typeface="Calibri"/>
                <a:cs typeface="Calibri"/>
              </a:rPr>
              <a:t>When as</a:t>
            </a:r>
            <a:r>
              <a:rPr dirty="0" sz="2400" spc="-80">
                <a:latin typeface="Calibri"/>
                <a:cs typeface="Calibri"/>
              </a:rPr>
              <a:t>k</a:t>
            </a:r>
            <a:r>
              <a:rPr dirty="0" sz="2400">
                <a:latin typeface="Calibri"/>
                <a:cs typeface="Calibri"/>
              </a:rPr>
              <a:t>ed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t</a:t>
            </a:r>
            <a:r>
              <a:rPr dirty="0" sz="2400">
                <a:latin typeface="Calibri"/>
                <a:cs typeface="Calibri"/>
              </a:rPr>
              <a:t>o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describe the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“ideal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gl</a:t>
            </a:r>
            <a:r>
              <a:rPr dirty="0" sz="2400" spc="-10">
                <a:latin typeface="Calibri"/>
                <a:cs typeface="Calibri"/>
              </a:rPr>
              <a:t>o</a:t>
            </a:r>
            <a:r>
              <a:rPr dirty="0" sz="2400">
                <a:latin typeface="Calibri"/>
                <a:cs typeface="Calibri"/>
              </a:rPr>
              <a:t>bal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citi</a:t>
            </a:r>
            <a:r>
              <a:rPr dirty="0" sz="2400" spc="-50">
                <a:latin typeface="Calibri"/>
                <a:cs typeface="Calibri"/>
              </a:rPr>
              <a:t>z</a:t>
            </a:r>
            <a:r>
              <a:rPr dirty="0" sz="2400">
                <a:latin typeface="Calibri"/>
                <a:cs typeface="Calibri"/>
              </a:rPr>
              <a:t>en</a:t>
            </a:r>
            <a:r>
              <a:rPr dirty="0" sz="2400" spc="-170">
                <a:latin typeface="Calibri"/>
                <a:cs typeface="Calibri"/>
              </a:rPr>
              <a:t>,</a:t>
            </a:r>
            <a:r>
              <a:rPr dirty="0" sz="2400">
                <a:latin typeface="Calibri"/>
                <a:cs typeface="Calibri"/>
              </a:rPr>
              <a:t>”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participa</a:t>
            </a:r>
            <a:r>
              <a:rPr dirty="0" sz="2400" spc="-25">
                <a:latin typeface="Calibri"/>
                <a:cs typeface="Calibri"/>
              </a:rPr>
              <a:t>n</a:t>
            </a:r>
            <a:r>
              <a:rPr dirty="0" sz="2400">
                <a:latin typeface="Calibri"/>
                <a:cs typeface="Calibri"/>
              </a:rPr>
              <a:t>ts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illu</a:t>
            </a:r>
            <a:r>
              <a:rPr dirty="0" sz="2400" spc="-30">
                <a:latin typeface="Calibri"/>
                <a:cs typeface="Calibri"/>
              </a:rPr>
              <a:t>s</a:t>
            </a:r>
            <a:r>
              <a:rPr dirty="0" sz="2400" spc="-10">
                <a:latin typeface="Calibri"/>
                <a:cs typeface="Calibri"/>
              </a:rPr>
              <a:t>t</a:t>
            </a:r>
            <a:r>
              <a:rPr dirty="0" sz="2400" spc="-55">
                <a:latin typeface="Calibri"/>
                <a:cs typeface="Calibri"/>
              </a:rPr>
              <a:t>r</a:t>
            </a:r>
            <a:r>
              <a:rPr dirty="0" sz="2400" spc="-25">
                <a:latin typeface="Calibri"/>
                <a:cs typeface="Calibri"/>
              </a:rPr>
              <a:t>a</a:t>
            </a:r>
            <a:r>
              <a:rPr dirty="0" sz="2400" spc="-35">
                <a:latin typeface="Calibri"/>
                <a:cs typeface="Calibri"/>
              </a:rPr>
              <a:t>t</a:t>
            </a:r>
            <a:r>
              <a:rPr dirty="0" sz="2400" spc="-15">
                <a:latin typeface="Calibri"/>
                <a:cs typeface="Calibri"/>
              </a:rPr>
              <a:t>ed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 </a:t>
            </a:r>
            <a:r>
              <a:rPr dirty="0" sz="2400" spc="-20">
                <a:latin typeface="Calibri"/>
                <a:cs typeface="Calibri"/>
              </a:rPr>
              <a:t>pe</a:t>
            </a:r>
            <a:r>
              <a:rPr dirty="0" sz="2400" spc="-40">
                <a:latin typeface="Calibri"/>
                <a:cs typeface="Calibri"/>
              </a:rPr>
              <a:t>r</a:t>
            </a:r>
            <a:r>
              <a:rPr dirty="0" sz="2400" spc="-5">
                <a:latin typeface="Calibri"/>
                <a:cs typeface="Calibri"/>
              </a:rPr>
              <a:t>so</a:t>
            </a:r>
            <a:r>
              <a:rPr dirty="0" sz="2400">
                <a:latin typeface="Calibri"/>
                <a:cs typeface="Calibri"/>
              </a:rPr>
              <a:t>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who</a:t>
            </a:r>
            <a:r>
              <a:rPr dirty="0" sz="2400" spc="-10">
                <a:latin typeface="Calibri"/>
                <a:cs typeface="Calibri"/>
              </a:rPr>
              <a:t>s</a:t>
            </a:r>
            <a:r>
              <a:rPr dirty="0" sz="2400" spc="-15">
                <a:latin typeface="Calibri"/>
                <a:cs typeface="Calibri"/>
              </a:rPr>
              <a:t>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boundarie</a:t>
            </a:r>
            <a:r>
              <a:rPr dirty="0" sz="2400">
                <a:latin typeface="Calibri"/>
                <a:cs typeface="Calibri"/>
              </a:rPr>
              <a:t>s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 spc="-45">
                <a:latin typeface="Calibri"/>
                <a:cs typeface="Calibri"/>
              </a:rPr>
              <a:t>e</a:t>
            </a:r>
            <a:r>
              <a:rPr dirty="0" sz="2400" spc="10">
                <a:latin typeface="Calibri"/>
                <a:cs typeface="Calibri"/>
              </a:rPr>
              <a:t>x</a:t>
            </a:r>
            <a:r>
              <a:rPr dirty="0" sz="2400" spc="-35">
                <a:latin typeface="Calibri"/>
                <a:cs typeface="Calibri"/>
              </a:rPr>
              <a:t>t</a:t>
            </a:r>
            <a:r>
              <a:rPr dirty="0" sz="2400" spc="-15">
                <a:latin typeface="Calibri"/>
                <a:cs typeface="Calibri"/>
              </a:rPr>
              <a:t>ende</a:t>
            </a:r>
            <a:r>
              <a:rPr dirty="0" sz="2400">
                <a:latin typeface="Calibri"/>
                <a:cs typeface="Calibri"/>
              </a:rPr>
              <a:t>d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b</a:t>
            </a:r>
            <a:r>
              <a:rPr dirty="0" sz="2400" spc="-25">
                <a:latin typeface="Calibri"/>
                <a:cs typeface="Calibri"/>
              </a:rPr>
              <a:t>e</a:t>
            </a:r>
            <a:r>
              <a:rPr dirty="0" sz="2400" spc="-35">
                <a:latin typeface="Calibri"/>
                <a:cs typeface="Calibri"/>
              </a:rPr>
              <a:t>y</a:t>
            </a:r>
            <a:r>
              <a:rPr dirty="0" sz="2400" spc="-5">
                <a:latin typeface="Calibri"/>
                <a:cs typeface="Calibri"/>
              </a:rPr>
              <a:t>on</a:t>
            </a:r>
            <a:r>
              <a:rPr dirty="0" sz="2400">
                <a:latin typeface="Calibri"/>
                <a:cs typeface="Calibri"/>
              </a:rPr>
              <a:t>d </a:t>
            </a:r>
            <a:r>
              <a:rPr dirty="0" sz="2400" spc="-20">
                <a:latin typeface="Calibri"/>
                <a:cs typeface="Calibri"/>
              </a:rPr>
              <a:t>t</a:t>
            </a:r>
            <a:r>
              <a:rPr dirty="0" sz="2400" spc="-20">
                <a:latin typeface="Calibri"/>
                <a:cs typeface="Calibri"/>
              </a:rPr>
              <a:t>he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</a:t>
            </a:r>
            <a:r>
              <a:rPr dirty="0" sz="2400" spc="-55">
                <a:latin typeface="Calibri"/>
                <a:cs typeface="Calibri"/>
              </a:rPr>
              <a:t>r</a:t>
            </a:r>
            <a:r>
              <a:rPr dirty="0" sz="2400">
                <a:latin typeface="Calibri"/>
                <a:cs typeface="Calibri"/>
              </a:rPr>
              <a:t>aditional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n</a:t>
            </a:r>
            <a:r>
              <a:rPr dirty="0" sz="2400" spc="-25">
                <a:latin typeface="Calibri"/>
                <a:cs typeface="Calibri"/>
              </a:rPr>
              <a:t>a</a:t>
            </a:r>
            <a:r>
              <a:rPr dirty="0" sz="2400">
                <a:latin typeface="Calibri"/>
                <a:cs typeface="Calibri"/>
              </a:rPr>
              <a:t>tio</a:t>
            </a:r>
            <a:r>
              <a:rPr dirty="0" sz="2400" spc="-5">
                <a:latin typeface="Calibri"/>
                <a:cs typeface="Calibri"/>
              </a:rPr>
              <a:t>n</a:t>
            </a:r>
            <a:r>
              <a:rPr dirty="0" sz="2400" spc="-5">
                <a:latin typeface="Calibri"/>
                <a:cs typeface="Calibri"/>
              </a:rPr>
              <a:t>-</a:t>
            </a:r>
            <a:r>
              <a:rPr dirty="0" sz="2400" spc="-30">
                <a:latin typeface="Calibri"/>
                <a:cs typeface="Calibri"/>
              </a:rPr>
              <a:t>s</a:t>
            </a:r>
            <a:r>
              <a:rPr dirty="0" sz="2400" spc="-35">
                <a:latin typeface="Calibri"/>
                <a:cs typeface="Calibri"/>
              </a:rPr>
              <a:t>t</a:t>
            </a:r>
            <a:r>
              <a:rPr dirty="0" sz="2400" spc="-25">
                <a:latin typeface="Calibri"/>
                <a:cs typeface="Calibri"/>
              </a:rPr>
              <a:t>a</a:t>
            </a:r>
            <a:r>
              <a:rPr dirty="0" sz="2400" spc="-35">
                <a:latin typeface="Calibri"/>
                <a:cs typeface="Calibri"/>
              </a:rPr>
              <a:t>t</a:t>
            </a:r>
            <a:r>
              <a:rPr dirty="0" sz="2400" spc="-15">
                <a:latin typeface="Calibri"/>
                <a:cs typeface="Calibri"/>
              </a:rPr>
              <a:t>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as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45">
                <a:latin typeface="Calibri"/>
                <a:cs typeface="Calibri"/>
              </a:rPr>
              <a:t>w</a:t>
            </a:r>
            <a:r>
              <a:rPr dirty="0" sz="2400">
                <a:latin typeface="Calibri"/>
                <a:cs typeface="Calibri"/>
              </a:rPr>
              <a:t>ell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as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 </a:t>
            </a:r>
            <a:r>
              <a:rPr dirty="0" sz="2400" spc="-20">
                <a:latin typeface="Calibri"/>
                <a:cs typeface="Calibri"/>
              </a:rPr>
              <a:t>pe</a:t>
            </a:r>
            <a:r>
              <a:rPr dirty="0" sz="2400" spc="-40">
                <a:latin typeface="Calibri"/>
                <a:cs typeface="Calibri"/>
              </a:rPr>
              <a:t>r</a:t>
            </a:r>
            <a:r>
              <a:rPr dirty="0" sz="2400" spc="-5">
                <a:latin typeface="Calibri"/>
                <a:cs typeface="Calibri"/>
              </a:rPr>
              <a:t>so</a:t>
            </a:r>
            <a:r>
              <a:rPr dirty="0" sz="2400">
                <a:latin typeface="Calibri"/>
                <a:cs typeface="Calibri"/>
              </a:rPr>
              <a:t>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who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40">
                <a:latin typeface="Calibri"/>
                <a:cs typeface="Calibri"/>
              </a:rPr>
              <a:t>t</a:t>
            </a:r>
            <a:r>
              <a:rPr dirty="0" sz="2400" spc="-5">
                <a:latin typeface="Calibri"/>
                <a:cs typeface="Calibri"/>
              </a:rPr>
              <a:t>ole</a:t>
            </a:r>
            <a:r>
              <a:rPr dirty="0" sz="2400" spc="-45">
                <a:latin typeface="Calibri"/>
                <a:cs typeface="Calibri"/>
              </a:rPr>
              <a:t>r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25">
                <a:latin typeface="Calibri"/>
                <a:cs typeface="Calibri"/>
              </a:rPr>
              <a:t>n</a:t>
            </a:r>
            <a:r>
              <a:rPr dirty="0" sz="2400" spc="-10">
                <a:latin typeface="Calibri"/>
                <a:cs typeface="Calibri"/>
              </a:rPr>
              <a:t>t,</a:t>
            </a:r>
            <a:r>
              <a:rPr dirty="0" sz="2400" spc="-10">
                <a:latin typeface="Calibri"/>
                <a:cs typeface="Calibri"/>
              </a:rPr>
              <a:t> a</a:t>
            </a:r>
            <a:r>
              <a:rPr dirty="0" sz="2400" spc="-10">
                <a:latin typeface="Calibri"/>
                <a:cs typeface="Calibri"/>
              </a:rPr>
              <a:t>c</a:t>
            </a:r>
            <a:r>
              <a:rPr dirty="0" sz="2400" spc="-15">
                <a:latin typeface="Calibri"/>
                <a:cs typeface="Calibri"/>
              </a:rPr>
              <a:t>c</a:t>
            </a:r>
            <a:r>
              <a:rPr dirty="0" sz="2400" spc="-10">
                <a:latin typeface="Calibri"/>
                <a:cs typeface="Calibri"/>
              </a:rPr>
              <a:t>e</a:t>
            </a:r>
            <a:r>
              <a:rPr dirty="0" sz="2400" spc="-15">
                <a:latin typeface="Calibri"/>
                <a:cs typeface="Calibri"/>
              </a:rPr>
              <a:t>p</a:t>
            </a:r>
            <a:r>
              <a:rPr dirty="0" sz="2400">
                <a:latin typeface="Calibri"/>
                <a:cs typeface="Calibri"/>
              </a:rPr>
              <a:t>tin</a:t>
            </a:r>
            <a:r>
              <a:rPr dirty="0" sz="2400" spc="20">
                <a:latin typeface="Calibri"/>
                <a:cs typeface="Calibri"/>
              </a:rPr>
              <a:t>g</a:t>
            </a:r>
            <a:r>
              <a:rPr dirty="0" sz="2400" spc="-10">
                <a:latin typeface="Calibri"/>
                <a:cs typeface="Calibri"/>
              </a:rPr>
              <a:t>,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5">
                <a:latin typeface="Calibri"/>
                <a:cs typeface="Calibri"/>
              </a:rPr>
              <a:t> fig</a:t>
            </a:r>
            <a:r>
              <a:rPr dirty="0" sz="2400" spc="-25">
                <a:latin typeface="Calibri"/>
                <a:cs typeface="Calibri"/>
              </a:rPr>
              <a:t>h</a:t>
            </a:r>
            <a:r>
              <a:rPr dirty="0" sz="2400">
                <a:latin typeface="Calibri"/>
                <a:cs typeface="Calibri"/>
              </a:rPr>
              <a:t>ts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inju</a:t>
            </a:r>
            <a:r>
              <a:rPr dirty="0" sz="2400" spc="-40">
                <a:latin typeface="Calibri"/>
                <a:cs typeface="Calibri"/>
              </a:rPr>
              <a:t>s</a:t>
            </a:r>
            <a:r>
              <a:rPr dirty="0" sz="2400" spc="-10">
                <a:latin typeface="Calibri"/>
                <a:cs typeface="Calibri"/>
              </a:rPr>
              <a:t>tic</a:t>
            </a:r>
            <a:r>
              <a:rPr dirty="0" sz="2400" spc="-10">
                <a:latin typeface="Calibri"/>
                <a:cs typeface="Calibri"/>
              </a:rPr>
              <a:t>e</a:t>
            </a:r>
            <a:r>
              <a:rPr dirty="0" sz="240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"/>
              </a:spcBef>
              <a:buFont typeface="Arial"/>
              <a:buChar char="•"/>
            </a:pPr>
            <a:endParaRPr sz="3250">
              <a:latin typeface="Times New Roman"/>
              <a:cs typeface="Times New Roman"/>
            </a:endParaRPr>
          </a:p>
          <a:p>
            <a:pPr marL="355600" marR="305435" indent="-342900">
              <a:lnSpc>
                <a:spcPct val="8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2400" spc="-70">
                <a:latin typeface="Calibri"/>
                <a:cs typeface="Calibri"/>
              </a:rPr>
              <a:t>P</a:t>
            </a:r>
            <a:r>
              <a:rPr dirty="0" sz="2400" spc="-10">
                <a:latin typeface="Calibri"/>
                <a:cs typeface="Calibri"/>
              </a:rPr>
              <a:t>arti</a:t>
            </a:r>
            <a:r>
              <a:rPr dirty="0" sz="2400" spc="-10">
                <a:latin typeface="Calibri"/>
                <a:cs typeface="Calibri"/>
              </a:rPr>
              <a:t>c</a:t>
            </a:r>
            <a:r>
              <a:rPr dirty="0" sz="2400">
                <a:latin typeface="Calibri"/>
                <a:cs typeface="Calibri"/>
              </a:rPr>
              <a:t>ipa</a:t>
            </a:r>
            <a:r>
              <a:rPr dirty="0" sz="2400" spc="-30">
                <a:latin typeface="Calibri"/>
                <a:cs typeface="Calibri"/>
              </a:rPr>
              <a:t>n</a:t>
            </a:r>
            <a:r>
              <a:rPr dirty="0" sz="2400">
                <a:latin typeface="Calibri"/>
                <a:cs typeface="Calibri"/>
              </a:rPr>
              <a:t>ts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cl</a:t>
            </a:r>
            <a:r>
              <a:rPr dirty="0" sz="2400" spc="5">
                <a:latin typeface="Calibri"/>
                <a:cs typeface="Calibri"/>
              </a:rPr>
              <a:t>a</a:t>
            </a:r>
            <a:r>
              <a:rPr dirty="0" sz="2400" spc="-5">
                <a:latin typeface="Calibri"/>
                <a:cs typeface="Calibri"/>
              </a:rPr>
              <a:t>ssifie</a:t>
            </a:r>
            <a:r>
              <a:rPr dirty="0" sz="2400">
                <a:latin typeface="Calibri"/>
                <a:cs typeface="Calibri"/>
              </a:rPr>
              <a:t>d mo</a:t>
            </a:r>
            <a:r>
              <a:rPr dirty="0" sz="2400" spc="-35">
                <a:latin typeface="Calibri"/>
                <a:cs typeface="Calibri"/>
              </a:rPr>
              <a:t>s</a:t>
            </a:r>
            <a:r>
              <a:rPr dirty="0" sz="2400" spc="-10">
                <a:latin typeface="Calibri"/>
                <a:cs typeface="Calibri"/>
              </a:rPr>
              <a:t>t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Am</a:t>
            </a:r>
            <a:r>
              <a:rPr dirty="0" sz="2400" spc="-10">
                <a:latin typeface="Calibri"/>
                <a:cs typeface="Calibri"/>
              </a:rPr>
              <a:t>e</a:t>
            </a:r>
            <a:r>
              <a:rPr dirty="0" sz="2400" spc="-10">
                <a:latin typeface="Calibri"/>
                <a:cs typeface="Calibri"/>
              </a:rPr>
              <a:t>ri</a:t>
            </a:r>
            <a:r>
              <a:rPr dirty="0" sz="2400" spc="-35">
                <a:latin typeface="Calibri"/>
                <a:cs typeface="Calibri"/>
              </a:rPr>
              <a:t>c</a:t>
            </a:r>
            <a:r>
              <a:rPr dirty="0" sz="2400">
                <a:latin typeface="Calibri"/>
                <a:cs typeface="Calibri"/>
              </a:rPr>
              <a:t>ans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as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ap</a:t>
            </a:r>
            <a:r>
              <a:rPr dirty="0" sz="2400" spc="-25">
                <a:latin typeface="Calibri"/>
                <a:cs typeface="Calibri"/>
              </a:rPr>
              <a:t>a</a:t>
            </a:r>
            <a:r>
              <a:rPr dirty="0" sz="2400" spc="-15">
                <a:latin typeface="Calibri"/>
                <a:cs typeface="Calibri"/>
              </a:rPr>
              <a:t>th</a:t>
            </a:r>
            <a:r>
              <a:rPr dirty="0" sz="2400" spc="-25">
                <a:latin typeface="Calibri"/>
                <a:cs typeface="Calibri"/>
              </a:rPr>
              <a:t>e</a:t>
            </a:r>
            <a:r>
              <a:rPr dirty="0" sz="2400" spc="-10">
                <a:latin typeface="Calibri"/>
                <a:cs typeface="Calibri"/>
              </a:rPr>
              <a:t>tic,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il</a:t>
            </a:r>
            <a:r>
              <a:rPr dirty="0" sz="2400" spc="15">
                <a:latin typeface="Calibri"/>
                <a:cs typeface="Calibri"/>
              </a:rPr>
              <a:t>l</a:t>
            </a:r>
            <a:r>
              <a:rPr dirty="0" sz="2400">
                <a:latin typeface="Calibri"/>
                <a:cs typeface="Calibri"/>
              </a:rPr>
              <a:t>-</a:t>
            </a:r>
            <a:r>
              <a:rPr dirty="0" sz="2400">
                <a:latin typeface="Calibri"/>
                <a:cs typeface="Calibri"/>
              </a:rPr>
              <a:t> i</a:t>
            </a:r>
            <a:r>
              <a:rPr dirty="0" sz="2400" spc="-15">
                <a:latin typeface="Calibri"/>
                <a:cs typeface="Calibri"/>
              </a:rPr>
              <a:t>n</a:t>
            </a:r>
            <a:r>
              <a:rPr dirty="0" sz="2400" spc="-50">
                <a:latin typeface="Calibri"/>
                <a:cs typeface="Calibri"/>
              </a:rPr>
              <a:t>f</a:t>
            </a:r>
            <a:r>
              <a:rPr dirty="0" sz="2400" spc="-20">
                <a:latin typeface="Calibri"/>
                <a:cs typeface="Calibri"/>
              </a:rPr>
              <a:t>ormed</a:t>
            </a:r>
            <a:r>
              <a:rPr dirty="0" sz="2400" spc="-10">
                <a:latin typeface="Calibri"/>
                <a:cs typeface="Calibri"/>
              </a:rPr>
              <a:t>,</a:t>
            </a:r>
            <a:r>
              <a:rPr dirty="0" sz="2400">
                <a:latin typeface="Calibri"/>
                <a:cs typeface="Calibri"/>
              </a:rPr>
              <a:t> and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disi</a:t>
            </a:r>
            <a:r>
              <a:rPr dirty="0" sz="2400" spc="-25">
                <a:latin typeface="Calibri"/>
                <a:cs typeface="Calibri"/>
              </a:rPr>
              <a:t>n</a:t>
            </a:r>
            <a:r>
              <a:rPr dirty="0" sz="2400" spc="-35">
                <a:latin typeface="Calibri"/>
                <a:cs typeface="Calibri"/>
              </a:rPr>
              <a:t>t</a:t>
            </a:r>
            <a:r>
              <a:rPr dirty="0" sz="2400" spc="-15">
                <a:latin typeface="Calibri"/>
                <a:cs typeface="Calibri"/>
              </a:rPr>
              <a:t>e</a:t>
            </a:r>
            <a:r>
              <a:rPr dirty="0" sz="2400" spc="-40">
                <a:latin typeface="Calibri"/>
                <a:cs typeface="Calibri"/>
              </a:rPr>
              <a:t>r</a:t>
            </a:r>
            <a:r>
              <a:rPr dirty="0" sz="2400" spc="-15">
                <a:latin typeface="Calibri"/>
                <a:cs typeface="Calibri"/>
              </a:rPr>
              <a:t>e</a:t>
            </a:r>
            <a:r>
              <a:rPr dirty="0" sz="2400" spc="-35">
                <a:latin typeface="Calibri"/>
                <a:cs typeface="Calibri"/>
              </a:rPr>
              <a:t>s</a:t>
            </a:r>
            <a:r>
              <a:rPr dirty="0" sz="2400" spc="-35">
                <a:latin typeface="Calibri"/>
                <a:cs typeface="Calibri"/>
              </a:rPr>
              <a:t>t</a:t>
            </a:r>
            <a:r>
              <a:rPr dirty="0" sz="2400" spc="-15">
                <a:latin typeface="Calibri"/>
                <a:cs typeface="Calibri"/>
              </a:rPr>
              <a:t>ed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40">
                <a:latin typeface="Calibri"/>
                <a:cs typeface="Calibri"/>
              </a:rPr>
              <a:t>c</a:t>
            </a:r>
            <a:r>
              <a:rPr dirty="0" sz="2400" spc="-5">
                <a:latin typeface="Calibri"/>
                <a:cs typeface="Calibri"/>
              </a:rPr>
              <a:t>once</a:t>
            </a:r>
            <a:r>
              <a:rPr dirty="0" sz="2400" spc="-10">
                <a:latin typeface="Calibri"/>
                <a:cs typeface="Calibri"/>
              </a:rPr>
              <a:t>p</a:t>
            </a:r>
            <a:r>
              <a:rPr dirty="0" sz="2400">
                <a:latin typeface="Calibri"/>
                <a:cs typeface="Calibri"/>
              </a:rPr>
              <a:t>ts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</a:t>
            </a:r>
            <a:r>
              <a:rPr dirty="0" sz="2400">
                <a:latin typeface="Calibri"/>
                <a:cs typeface="Calibri"/>
              </a:rPr>
              <a:t>f global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edu</a:t>
            </a:r>
            <a:r>
              <a:rPr dirty="0" sz="2400" spc="-20">
                <a:latin typeface="Calibri"/>
                <a:cs typeface="Calibri"/>
              </a:rPr>
              <a:t>c</a:t>
            </a:r>
            <a:r>
              <a:rPr dirty="0" sz="2400" spc="-25">
                <a:latin typeface="Calibri"/>
                <a:cs typeface="Calibri"/>
              </a:rPr>
              <a:t>a</a:t>
            </a:r>
            <a:r>
              <a:rPr dirty="0" sz="2400">
                <a:latin typeface="Calibri"/>
                <a:cs typeface="Calibri"/>
              </a:rPr>
              <a:t>tion</a:t>
            </a:r>
            <a:r>
              <a:rPr dirty="0" sz="2400">
                <a:latin typeface="Calibri"/>
                <a:cs typeface="Calibri"/>
              </a:rPr>
              <a:t> and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citi</a:t>
            </a:r>
            <a:r>
              <a:rPr dirty="0" sz="2400" spc="-50">
                <a:latin typeface="Calibri"/>
                <a:cs typeface="Calibri"/>
              </a:rPr>
              <a:t>z</a:t>
            </a:r>
            <a:r>
              <a:rPr dirty="0" sz="2400">
                <a:latin typeface="Calibri"/>
                <a:cs typeface="Calibri"/>
              </a:rPr>
              <a:t>enship;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35">
                <a:latin typeface="Calibri"/>
                <a:cs typeface="Calibri"/>
              </a:rPr>
              <a:t>e</a:t>
            </a:r>
            <a:r>
              <a:rPr dirty="0" sz="2400" spc="-45">
                <a:latin typeface="Calibri"/>
                <a:cs typeface="Calibri"/>
              </a:rPr>
              <a:t>x</a:t>
            </a:r>
            <a:r>
              <a:rPr dirty="0" sz="2400">
                <a:latin typeface="Calibri"/>
                <a:cs typeface="Calibri"/>
              </a:rPr>
              <a:t>c</a:t>
            </a:r>
            <a:r>
              <a:rPr dirty="0" sz="2400" spc="5">
                <a:latin typeface="Calibri"/>
                <a:cs typeface="Calibri"/>
              </a:rPr>
              <a:t>e</a:t>
            </a:r>
            <a:r>
              <a:rPr dirty="0" sz="2400" spc="-20">
                <a:latin typeface="Calibri"/>
                <a:cs typeface="Calibri"/>
              </a:rPr>
              <a:t>p</a:t>
            </a:r>
            <a:r>
              <a:rPr dirty="0" sz="2400">
                <a:latin typeface="Calibri"/>
                <a:cs typeface="Calibri"/>
              </a:rPr>
              <a:t>t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0">
                <a:latin typeface="Calibri"/>
                <a:cs typeface="Calibri"/>
              </a:rPr>
              <a:t>f</a:t>
            </a:r>
            <a:r>
              <a:rPr dirty="0" sz="2400" spc="-5">
                <a:latin typeface="Calibri"/>
                <a:cs typeface="Calibri"/>
              </a:rPr>
              <a:t>o</a:t>
            </a:r>
            <a:r>
              <a:rPr dirty="0" sz="2400">
                <a:latin typeface="Calibri"/>
                <a:cs typeface="Calibri"/>
              </a:rPr>
              <a:t>r</a:t>
            </a:r>
            <a:r>
              <a:rPr dirty="0" sz="2400" spc="-5">
                <a:latin typeface="Calibri"/>
                <a:cs typeface="Calibri"/>
              </a:rPr>
              <a:t> purp</a:t>
            </a:r>
            <a:r>
              <a:rPr dirty="0" sz="2400" spc="-10">
                <a:latin typeface="Calibri"/>
                <a:cs typeface="Calibri"/>
              </a:rPr>
              <a:t>o</a:t>
            </a:r>
            <a:r>
              <a:rPr dirty="0" sz="2400" spc="-5">
                <a:latin typeface="Calibri"/>
                <a:cs typeface="Calibri"/>
              </a:rPr>
              <a:t>se</a:t>
            </a:r>
            <a:r>
              <a:rPr dirty="0" sz="2400">
                <a:latin typeface="Calibri"/>
                <a:cs typeface="Calibri"/>
              </a:rPr>
              <a:t>s </a:t>
            </a:r>
            <a:r>
              <a:rPr dirty="0" sz="2400" spc="-5">
                <a:latin typeface="Calibri"/>
                <a:cs typeface="Calibri"/>
              </a:rPr>
              <a:t>o</a:t>
            </a:r>
            <a:r>
              <a:rPr dirty="0" sz="2400">
                <a:latin typeface="Calibri"/>
                <a:cs typeface="Calibri"/>
              </a:rPr>
              <a:t>f e</a:t>
            </a:r>
            <a:r>
              <a:rPr dirty="0" sz="2400" spc="-20">
                <a:latin typeface="Calibri"/>
                <a:cs typeface="Calibri"/>
              </a:rPr>
              <a:t>c</a:t>
            </a:r>
            <a:r>
              <a:rPr dirty="0" sz="2400" spc="-5">
                <a:latin typeface="Calibri"/>
                <a:cs typeface="Calibri"/>
              </a:rPr>
              <a:t>o</a:t>
            </a:r>
            <a:r>
              <a:rPr dirty="0" sz="2400" spc="-10">
                <a:latin typeface="Calibri"/>
                <a:cs typeface="Calibri"/>
              </a:rPr>
              <a:t>n</a:t>
            </a:r>
            <a:r>
              <a:rPr dirty="0" sz="2400" spc="-5">
                <a:latin typeface="Calibri"/>
                <a:cs typeface="Calibri"/>
              </a:rPr>
              <a:t>omic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35">
                <a:latin typeface="Calibri"/>
                <a:cs typeface="Calibri"/>
              </a:rPr>
              <a:t>c</a:t>
            </a:r>
            <a:r>
              <a:rPr dirty="0" sz="2400" spc="-5">
                <a:latin typeface="Calibri"/>
                <a:cs typeface="Calibri"/>
              </a:rPr>
              <a:t>omp</a:t>
            </a:r>
            <a:r>
              <a:rPr dirty="0" sz="2400" spc="-10">
                <a:latin typeface="Calibri"/>
                <a:cs typeface="Calibri"/>
              </a:rPr>
              <a:t>e</a:t>
            </a:r>
            <a:r>
              <a:rPr dirty="0" sz="2400">
                <a:latin typeface="Calibri"/>
                <a:cs typeface="Calibri"/>
              </a:rPr>
              <a:t>titi</a:t>
            </a:r>
            <a:r>
              <a:rPr dirty="0" sz="2400" spc="-30">
                <a:latin typeface="Calibri"/>
                <a:cs typeface="Calibri"/>
              </a:rPr>
              <a:t>v</a:t>
            </a:r>
            <a:r>
              <a:rPr dirty="0" sz="2400" spc="-15">
                <a:latin typeface="Calibri"/>
                <a:cs typeface="Calibri"/>
              </a:rPr>
              <a:t>en</a:t>
            </a:r>
            <a:r>
              <a:rPr dirty="0" sz="2400" spc="-10">
                <a:latin typeface="Calibri"/>
                <a:cs typeface="Calibri"/>
              </a:rPr>
              <a:t>e</a:t>
            </a:r>
            <a:r>
              <a:rPr dirty="0" sz="2400" spc="-5">
                <a:latin typeface="Calibri"/>
                <a:cs typeface="Calibri"/>
              </a:rPr>
              <a:t>ss.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22960">
              <a:lnSpc>
                <a:spcPct val="100000"/>
              </a:lnSpc>
            </a:pPr>
            <a:r>
              <a:rPr dirty="0"/>
              <a:t>Global</a:t>
            </a:r>
            <a:r>
              <a:rPr dirty="0" spc="-5"/>
              <a:t> </a:t>
            </a:r>
            <a:r>
              <a:rPr dirty="0"/>
              <a:t>cit</a:t>
            </a:r>
            <a:r>
              <a:rPr dirty="0" spc="5"/>
              <a:t>i</a:t>
            </a:r>
            <a:r>
              <a:rPr dirty="0" spc="-114"/>
              <a:t>z</a:t>
            </a:r>
            <a:r>
              <a:rPr dirty="0"/>
              <a:t>enship</a:t>
            </a:r>
            <a:r>
              <a:rPr dirty="0" spc="-20"/>
              <a:t> </a:t>
            </a:r>
            <a:r>
              <a:rPr dirty="0"/>
              <a:t>edu</a:t>
            </a:r>
            <a:r>
              <a:rPr dirty="0" spc="-45"/>
              <a:t>c</a:t>
            </a:r>
            <a:r>
              <a:rPr dirty="0" spc="-40"/>
              <a:t>a</a:t>
            </a:r>
            <a:r>
              <a:rPr dirty="0"/>
              <a:t>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77511"/>
            <a:ext cx="7960995" cy="44545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11557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2200" spc="0">
                <a:latin typeface="Calibri"/>
                <a:cs typeface="Calibri"/>
              </a:rPr>
              <a:t>“</a:t>
            </a:r>
            <a:r>
              <a:rPr dirty="0" sz="2200" spc="-15">
                <a:latin typeface="Calibri"/>
                <a:cs typeface="Calibri"/>
              </a:rPr>
              <a:t>When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think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of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global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ci</a:t>
            </a:r>
            <a:r>
              <a:rPr dirty="0" sz="2200" spc="-20">
                <a:latin typeface="Calibri"/>
                <a:cs typeface="Calibri"/>
              </a:rPr>
              <a:t>t</a:t>
            </a:r>
            <a:r>
              <a:rPr dirty="0" sz="2200" spc="-5">
                <a:latin typeface="Calibri"/>
                <a:cs typeface="Calibri"/>
              </a:rPr>
              <a:t>i</a:t>
            </a:r>
            <a:r>
              <a:rPr dirty="0" sz="2200" spc="-65">
                <a:latin typeface="Calibri"/>
                <a:cs typeface="Calibri"/>
              </a:rPr>
              <a:t>z</a:t>
            </a:r>
            <a:r>
              <a:rPr dirty="0" sz="2200" spc="-10">
                <a:latin typeface="Calibri"/>
                <a:cs typeface="Calibri"/>
              </a:rPr>
              <a:t>enship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as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an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e</a:t>
            </a:r>
            <a:r>
              <a:rPr dirty="0" sz="2200" spc="-15">
                <a:latin typeface="Calibri"/>
                <a:cs typeface="Calibri"/>
              </a:rPr>
              <a:t>du</a:t>
            </a:r>
            <a:r>
              <a:rPr dirty="0" sz="2200" spc="-45">
                <a:latin typeface="Calibri"/>
                <a:cs typeface="Calibri"/>
              </a:rPr>
              <a:t>c</a:t>
            </a:r>
            <a:r>
              <a:rPr dirty="0" sz="2200" spc="-35">
                <a:latin typeface="Calibri"/>
                <a:cs typeface="Calibri"/>
              </a:rPr>
              <a:t>a</a:t>
            </a:r>
            <a:r>
              <a:rPr dirty="0" sz="2200" spc="-40">
                <a:latin typeface="Calibri"/>
                <a:cs typeface="Calibri"/>
              </a:rPr>
              <a:t>t</a:t>
            </a:r>
            <a:r>
              <a:rPr dirty="0" sz="2200" spc="-15">
                <a:latin typeface="Calibri"/>
                <a:cs typeface="Calibri"/>
              </a:rPr>
              <a:t>o</a:t>
            </a:r>
            <a:r>
              <a:rPr dirty="0" sz="2200" spc="-204">
                <a:latin typeface="Calibri"/>
                <a:cs typeface="Calibri"/>
              </a:rPr>
              <a:t>r</a:t>
            </a:r>
            <a:r>
              <a:rPr dirty="0" sz="2200" spc="-10">
                <a:latin typeface="Calibri"/>
                <a:cs typeface="Calibri"/>
              </a:rPr>
              <a:t>,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the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fi</a:t>
            </a:r>
            <a:r>
              <a:rPr dirty="0" sz="2200" spc="-45">
                <a:latin typeface="Calibri"/>
                <a:cs typeface="Calibri"/>
              </a:rPr>
              <a:t>r</a:t>
            </a:r>
            <a:r>
              <a:rPr dirty="0" sz="2200" spc="-30">
                <a:latin typeface="Calibri"/>
                <a:cs typeface="Calibri"/>
              </a:rPr>
              <a:t>s</a:t>
            </a:r>
            <a:r>
              <a:rPr dirty="0" sz="2200" spc="-10">
                <a:latin typeface="Calibri"/>
                <a:cs typeface="Calibri"/>
              </a:rPr>
              <a:t>t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things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</a:t>
            </a:r>
            <a:r>
              <a:rPr dirty="0" sz="2200" spc="-25">
                <a:latin typeface="Calibri"/>
                <a:cs typeface="Calibri"/>
              </a:rPr>
              <a:t>h</a:t>
            </a:r>
            <a:r>
              <a:rPr dirty="0" sz="2200" spc="-10">
                <a:latin typeface="Calibri"/>
                <a:cs typeface="Calibri"/>
              </a:rPr>
              <a:t>ink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about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a</a:t>
            </a:r>
            <a:r>
              <a:rPr dirty="0" sz="2200" spc="-40">
                <a:latin typeface="Calibri"/>
                <a:cs typeface="Calibri"/>
              </a:rPr>
              <a:t>r</a:t>
            </a:r>
            <a:r>
              <a:rPr dirty="0" sz="2200" spc="-15">
                <a:latin typeface="Calibri"/>
                <a:cs typeface="Calibri"/>
              </a:rPr>
              <a:t>e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</a:t>
            </a:r>
            <a:r>
              <a:rPr dirty="0" sz="2200" spc="-25">
                <a:latin typeface="Calibri"/>
                <a:cs typeface="Calibri"/>
              </a:rPr>
              <a:t>h</a:t>
            </a:r>
            <a:r>
              <a:rPr dirty="0" sz="2200" spc="-10">
                <a:latin typeface="Calibri"/>
                <a:cs typeface="Calibri"/>
              </a:rPr>
              <a:t>in</a:t>
            </a:r>
            <a:r>
              <a:rPr dirty="0" sz="2200" spc="-25">
                <a:latin typeface="Calibri"/>
                <a:cs typeface="Calibri"/>
              </a:rPr>
              <a:t>g</a:t>
            </a:r>
            <a:r>
              <a:rPr dirty="0" sz="2200" spc="-10">
                <a:latin typeface="Calibri"/>
                <a:cs typeface="Calibri"/>
              </a:rPr>
              <a:t>s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li</a:t>
            </a:r>
            <a:r>
              <a:rPr dirty="0" sz="2200" spc="-90">
                <a:latin typeface="Calibri"/>
                <a:cs typeface="Calibri"/>
              </a:rPr>
              <a:t>k</a:t>
            </a:r>
            <a:r>
              <a:rPr dirty="0" sz="2200" spc="-15">
                <a:latin typeface="Calibri"/>
                <a:cs typeface="Calibri"/>
              </a:rPr>
              <a:t>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</a:t>
            </a:r>
            <a:r>
              <a:rPr dirty="0" sz="2200" spc="-50">
                <a:latin typeface="Calibri"/>
                <a:cs typeface="Calibri"/>
              </a:rPr>
              <a:t>r</a:t>
            </a:r>
            <a:r>
              <a:rPr dirty="0" sz="2200" spc="-20">
                <a:latin typeface="Calibri"/>
                <a:cs typeface="Calibri"/>
              </a:rPr>
              <a:t>o</a:t>
            </a:r>
            <a:r>
              <a:rPr dirty="0" sz="2200" spc="-5">
                <a:latin typeface="Calibri"/>
                <a:cs typeface="Calibri"/>
              </a:rPr>
              <a:t>s</a:t>
            </a:r>
            <a:r>
              <a:rPr dirty="0" sz="2200" spc="0">
                <a:latin typeface="Calibri"/>
                <a:cs typeface="Calibri"/>
              </a:rPr>
              <a:t>s</a:t>
            </a:r>
            <a:r>
              <a:rPr dirty="0" sz="2200" spc="-15">
                <a:latin typeface="Calibri"/>
                <a:cs typeface="Calibri"/>
              </a:rPr>
              <a:t>-</a:t>
            </a:r>
            <a:r>
              <a:rPr dirty="0" sz="2200" spc="-10">
                <a:latin typeface="Calibri"/>
                <a:cs typeface="Calibri"/>
              </a:rPr>
              <a:t>c</a:t>
            </a:r>
            <a:r>
              <a:rPr dirty="0" sz="2200" spc="-25">
                <a:latin typeface="Calibri"/>
                <a:cs typeface="Calibri"/>
              </a:rPr>
              <a:t>u</a:t>
            </a:r>
            <a:r>
              <a:rPr dirty="0" sz="2200">
                <a:latin typeface="Calibri"/>
                <a:cs typeface="Calibri"/>
              </a:rPr>
              <a:t>lt</a:t>
            </a:r>
            <a:r>
              <a:rPr dirty="0" sz="2200" spc="-15">
                <a:latin typeface="Calibri"/>
                <a:cs typeface="Calibri"/>
              </a:rPr>
              <a:t>u</a:t>
            </a:r>
            <a:r>
              <a:rPr dirty="0" sz="2200" spc="-60">
                <a:latin typeface="Calibri"/>
                <a:cs typeface="Calibri"/>
              </a:rPr>
              <a:t>r</a:t>
            </a:r>
            <a:r>
              <a:rPr dirty="0" sz="2200" spc="-10">
                <a:latin typeface="Calibri"/>
                <a:cs typeface="Calibri"/>
              </a:rPr>
              <a:t>al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a</a:t>
            </a:r>
            <a:r>
              <a:rPr dirty="0" sz="2200" spc="-45">
                <a:latin typeface="Calibri"/>
                <a:cs typeface="Calibri"/>
              </a:rPr>
              <a:t>w</a:t>
            </a:r>
            <a:r>
              <a:rPr dirty="0" sz="2200" spc="-15">
                <a:latin typeface="Calibri"/>
                <a:cs typeface="Calibri"/>
              </a:rPr>
              <a:t>a</a:t>
            </a:r>
            <a:r>
              <a:rPr dirty="0" sz="2200" spc="-30">
                <a:latin typeface="Calibri"/>
                <a:cs typeface="Calibri"/>
              </a:rPr>
              <a:t>r</a:t>
            </a:r>
            <a:r>
              <a:rPr dirty="0" sz="2200" spc="-15">
                <a:latin typeface="Calibri"/>
                <a:cs typeface="Calibri"/>
              </a:rPr>
              <a:t>en</a:t>
            </a:r>
            <a:r>
              <a:rPr dirty="0" sz="2200" spc="-25">
                <a:latin typeface="Calibri"/>
                <a:cs typeface="Calibri"/>
              </a:rPr>
              <a:t>e</a:t>
            </a:r>
            <a:r>
              <a:rPr dirty="0" sz="2200" spc="-15">
                <a:latin typeface="Calibri"/>
                <a:cs typeface="Calibri"/>
              </a:rPr>
              <a:t>s</a:t>
            </a:r>
            <a:r>
              <a:rPr dirty="0" sz="2200" spc="-5">
                <a:latin typeface="Calibri"/>
                <a:cs typeface="Calibri"/>
              </a:rPr>
              <a:t>s</a:t>
            </a:r>
            <a:r>
              <a:rPr dirty="0" sz="2200" spc="-10">
                <a:latin typeface="Calibri"/>
                <a:cs typeface="Calibri"/>
              </a:rPr>
              <a:t>,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55">
                <a:latin typeface="Calibri"/>
                <a:cs typeface="Calibri"/>
              </a:rPr>
              <a:t>e</a:t>
            </a:r>
            <a:r>
              <a:rPr dirty="0" sz="2200" spc="-5">
                <a:latin typeface="Calibri"/>
                <a:cs typeface="Calibri"/>
              </a:rPr>
              <a:t>x</a:t>
            </a:r>
            <a:r>
              <a:rPr dirty="0" sz="2200" spc="-40">
                <a:latin typeface="Calibri"/>
                <a:cs typeface="Calibri"/>
              </a:rPr>
              <a:t>t</a:t>
            </a:r>
            <a:r>
              <a:rPr dirty="0" sz="2200" spc="-10">
                <a:latin typeface="Calibri"/>
                <a:cs typeface="Calibri"/>
              </a:rPr>
              <a:t>ension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of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the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40">
                <a:latin typeface="Calibri"/>
                <a:cs typeface="Calibri"/>
              </a:rPr>
              <a:t>c</a:t>
            </a:r>
            <a:r>
              <a:rPr dirty="0" sz="2200" spc="-15">
                <a:latin typeface="Calibri"/>
                <a:cs typeface="Calibri"/>
              </a:rPr>
              <a:t>o</a:t>
            </a:r>
            <a:r>
              <a:rPr dirty="0" sz="2200" spc="-20">
                <a:latin typeface="Calibri"/>
                <a:cs typeface="Calibri"/>
              </a:rPr>
              <a:t>nce</a:t>
            </a:r>
            <a:r>
              <a:rPr dirty="0" sz="2200" spc="-30">
                <a:latin typeface="Calibri"/>
                <a:cs typeface="Calibri"/>
              </a:rPr>
              <a:t>p</a:t>
            </a:r>
            <a:r>
              <a:rPr dirty="0" sz="2200" spc="-10">
                <a:latin typeface="Calibri"/>
                <a:cs typeface="Calibri"/>
              </a:rPr>
              <a:t>t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of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humanit</a:t>
            </a:r>
            <a:r>
              <a:rPr dirty="0" sz="2200" spc="-10">
                <a:latin typeface="Calibri"/>
                <a:cs typeface="Calibri"/>
              </a:rPr>
              <a:t>y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35">
                <a:latin typeface="Calibri"/>
                <a:cs typeface="Calibri"/>
              </a:rPr>
              <a:t>t</a:t>
            </a:r>
            <a:r>
              <a:rPr dirty="0" sz="2200" spc="-15">
                <a:latin typeface="Calibri"/>
                <a:cs typeface="Calibri"/>
              </a:rPr>
              <a:t>o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all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people</a:t>
            </a:r>
            <a:r>
              <a:rPr dirty="0" sz="2200" spc="-10">
                <a:latin typeface="Calibri"/>
                <a:cs typeface="Calibri"/>
              </a:rPr>
              <a:t>,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and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s</a:t>
            </a:r>
            <a:r>
              <a:rPr dirty="0" sz="2200" spc="-15">
                <a:latin typeface="Calibri"/>
                <a:cs typeface="Calibri"/>
              </a:rPr>
              <a:t>o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60">
                <a:latin typeface="Calibri"/>
                <a:cs typeface="Calibri"/>
              </a:rPr>
              <a:t>f</a:t>
            </a:r>
            <a:r>
              <a:rPr dirty="0" sz="2200" spc="-10">
                <a:latin typeface="Calibri"/>
                <a:cs typeface="Calibri"/>
              </a:rPr>
              <a:t>orth.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.</a:t>
            </a:r>
            <a:r>
              <a:rPr dirty="0" sz="2200" spc="-10">
                <a:latin typeface="Calibri"/>
                <a:cs typeface="Calibri"/>
              </a:rPr>
              <a:t>.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[but]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wh</a:t>
            </a:r>
            <a:r>
              <a:rPr dirty="0" sz="2200" spc="-35">
                <a:latin typeface="Calibri"/>
                <a:cs typeface="Calibri"/>
              </a:rPr>
              <a:t>a</a:t>
            </a:r>
            <a:r>
              <a:rPr dirty="0" sz="2200" spc="-10">
                <a:latin typeface="Calibri"/>
                <a:cs typeface="Calibri"/>
              </a:rPr>
              <a:t>t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a</a:t>
            </a:r>
            <a:r>
              <a:rPr dirty="0" sz="2200" spc="-30">
                <a:latin typeface="Calibri"/>
                <a:cs typeface="Calibri"/>
              </a:rPr>
              <a:t>r</a:t>
            </a:r>
            <a:r>
              <a:rPr dirty="0" sz="2200" spc="-15">
                <a:latin typeface="Calibri"/>
                <a:cs typeface="Calibri"/>
              </a:rPr>
              <a:t>e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t</a:t>
            </a:r>
            <a:r>
              <a:rPr dirty="0" sz="2200" spc="-15">
                <a:latin typeface="Calibri"/>
                <a:cs typeface="Calibri"/>
              </a:rPr>
              <a:t>he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actions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40">
                <a:latin typeface="Calibri"/>
                <a:cs typeface="Calibri"/>
              </a:rPr>
              <a:t>w</a:t>
            </a:r>
            <a:r>
              <a:rPr dirty="0" sz="2200" spc="-15">
                <a:latin typeface="Calibri"/>
                <a:cs typeface="Calibri"/>
              </a:rPr>
              <a:t>e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45">
                <a:latin typeface="Calibri"/>
                <a:cs typeface="Calibri"/>
              </a:rPr>
              <a:t>w</a:t>
            </a:r>
            <a:r>
              <a:rPr dirty="0" sz="2200" spc="-15">
                <a:latin typeface="Calibri"/>
                <a:cs typeface="Calibri"/>
              </a:rPr>
              <a:t>a</a:t>
            </a:r>
            <a:r>
              <a:rPr dirty="0" sz="2200" spc="-35">
                <a:latin typeface="Calibri"/>
                <a:cs typeface="Calibri"/>
              </a:rPr>
              <a:t>n</a:t>
            </a:r>
            <a:r>
              <a:rPr dirty="0" sz="2200" spc="-10">
                <a:latin typeface="Calibri"/>
                <a:cs typeface="Calibri"/>
              </a:rPr>
              <a:t>t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40">
                <a:latin typeface="Calibri"/>
                <a:cs typeface="Calibri"/>
              </a:rPr>
              <a:t>t</a:t>
            </a:r>
            <a:r>
              <a:rPr dirty="0" sz="2200" spc="-15">
                <a:latin typeface="Calibri"/>
                <a:cs typeface="Calibri"/>
              </a:rPr>
              <a:t>o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60">
                <a:latin typeface="Calibri"/>
                <a:cs typeface="Calibri"/>
              </a:rPr>
              <a:t>f</a:t>
            </a:r>
            <a:r>
              <a:rPr dirty="0" sz="2200" spc="-15">
                <a:latin typeface="Calibri"/>
                <a:cs typeface="Calibri"/>
              </a:rPr>
              <a:t>o</a:t>
            </a:r>
            <a:r>
              <a:rPr dirty="0" sz="2200" spc="-30">
                <a:latin typeface="Calibri"/>
                <a:cs typeface="Calibri"/>
              </a:rPr>
              <a:t>s</a:t>
            </a:r>
            <a:r>
              <a:rPr dirty="0" sz="2200" spc="-40">
                <a:latin typeface="Calibri"/>
                <a:cs typeface="Calibri"/>
              </a:rPr>
              <a:t>t</a:t>
            </a:r>
            <a:r>
              <a:rPr dirty="0" sz="2200" spc="-10">
                <a:latin typeface="Calibri"/>
                <a:cs typeface="Calibri"/>
              </a:rPr>
              <a:t>er</a:t>
            </a:r>
            <a:r>
              <a:rPr dirty="0" sz="2200" spc="20">
                <a:latin typeface="Calibri"/>
                <a:cs typeface="Calibri"/>
              </a:rPr>
              <a:t>?</a:t>
            </a:r>
            <a:r>
              <a:rPr dirty="0" sz="2200" spc="-10">
                <a:latin typeface="Calibri"/>
                <a:cs typeface="Calibri"/>
              </a:rPr>
              <a:t>”</a:t>
            </a:r>
            <a:endParaRPr sz="2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 spc="-10">
                <a:latin typeface="Calibri"/>
                <a:cs typeface="Calibri"/>
              </a:rPr>
              <a:t>“I</a:t>
            </a:r>
            <a:r>
              <a:rPr dirty="0" sz="2200" spc="-50">
                <a:latin typeface="Calibri"/>
                <a:cs typeface="Calibri"/>
              </a:rPr>
              <a:t>’</a:t>
            </a:r>
            <a:r>
              <a:rPr dirty="0" sz="2200" spc="-20">
                <a:latin typeface="Calibri"/>
                <a:cs typeface="Calibri"/>
              </a:rPr>
              <a:t>m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</a:t>
            </a:r>
            <a:r>
              <a:rPr dirty="0" sz="2200" spc="-45">
                <a:latin typeface="Calibri"/>
                <a:cs typeface="Calibri"/>
              </a:rPr>
              <a:t>r</a:t>
            </a:r>
            <a:r>
              <a:rPr dirty="0" sz="2200" spc="-15">
                <a:latin typeface="Calibri"/>
                <a:cs typeface="Calibri"/>
              </a:rPr>
              <a:t>oubled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30">
                <a:latin typeface="Calibri"/>
                <a:cs typeface="Calibri"/>
              </a:rPr>
              <a:t>b</a:t>
            </a:r>
            <a:r>
              <a:rPr dirty="0" sz="2200" spc="-10">
                <a:latin typeface="Calibri"/>
                <a:cs typeface="Calibri"/>
              </a:rPr>
              <a:t>y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global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ci</a:t>
            </a:r>
            <a:r>
              <a:rPr dirty="0" sz="2200" spc="-20">
                <a:latin typeface="Calibri"/>
                <a:cs typeface="Calibri"/>
              </a:rPr>
              <a:t>t</a:t>
            </a:r>
            <a:r>
              <a:rPr dirty="0" sz="2200" spc="-5">
                <a:latin typeface="Calibri"/>
                <a:cs typeface="Calibri"/>
              </a:rPr>
              <a:t>i</a:t>
            </a:r>
            <a:r>
              <a:rPr dirty="0" sz="2200" spc="-65">
                <a:latin typeface="Calibri"/>
                <a:cs typeface="Calibri"/>
              </a:rPr>
              <a:t>z</a:t>
            </a:r>
            <a:r>
              <a:rPr dirty="0" sz="2200" spc="-10">
                <a:latin typeface="Calibri"/>
                <a:cs typeface="Calibri"/>
              </a:rPr>
              <a:t>enship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in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th</a:t>
            </a:r>
            <a:r>
              <a:rPr dirty="0" sz="2200" spc="-35">
                <a:latin typeface="Calibri"/>
                <a:cs typeface="Calibri"/>
              </a:rPr>
              <a:t>a</a:t>
            </a:r>
            <a:r>
              <a:rPr dirty="0" sz="2200" spc="-10">
                <a:latin typeface="Calibri"/>
                <a:cs typeface="Calibri"/>
              </a:rPr>
              <a:t>t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it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40">
                <a:latin typeface="Calibri"/>
                <a:cs typeface="Calibri"/>
              </a:rPr>
              <a:t>c</a:t>
            </a:r>
            <a:r>
              <a:rPr dirty="0" sz="2200" spc="-15">
                <a:latin typeface="Calibri"/>
                <a:cs typeface="Calibri"/>
              </a:rPr>
              <a:t>an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be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a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t</a:t>
            </a:r>
            <a:r>
              <a:rPr dirty="0" sz="2200" spc="-15">
                <a:latin typeface="Calibri"/>
                <a:cs typeface="Calibri"/>
              </a:rPr>
              <a:t>h</a:t>
            </a:r>
            <a:r>
              <a:rPr dirty="0" sz="2200" spc="-35">
                <a:latin typeface="Calibri"/>
                <a:cs typeface="Calibri"/>
              </a:rPr>
              <a:t>r</a:t>
            </a:r>
            <a:r>
              <a:rPr dirty="0" sz="2200" spc="-15">
                <a:latin typeface="Calibri"/>
                <a:cs typeface="Calibri"/>
              </a:rPr>
              <a:t>e</a:t>
            </a:r>
            <a:r>
              <a:rPr dirty="0" sz="2200" spc="-40">
                <a:latin typeface="Calibri"/>
                <a:cs typeface="Calibri"/>
              </a:rPr>
              <a:t>a</a:t>
            </a:r>
            <a:r>
              <a:rPr dirty="0" sz="2200" spc="-10">
                <a:latin typeface="Calibri"/>
                <a:cs typeface="Calibri"/>
              </a:rPr>
              <a:t>t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35">
                <a:latin typeface="Calibri"/>
                <a:cs typeface="Calibri"/>
              </a:rPr>
              <a:t>t</a:t>
            </a:r>
            <a:r>
              <a:rPr dirty="0" sz="2200" spc="-15">
                <a:latin typeface="Calibri"/>
                <a:cs typeface="Calibri"/>
              </a:rPr>
              <a:t>o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30">
                <a:latin typeface="Calibri"/>
                <a:cs typeface="Calibri"/>
              </a:rPr>
              <a:t>s</a:t>
            </a:r>
            <a:r>
              <a:rPr dirty="0" sz="2200" spc="-15">
                <a:latin typeface="Calibri"/>
                <a:cs typeface="Calibri"/>
              </a:rPr>
              <a:t>tud</a:t>
            </a:r>
            <a:r>
              <a:rPr dirty="0" sz="2200" spc="-25">
                <a:latin typeface="Calibri"/>
                <a:cs typeface="Calibri"/>
              </a:rPr>
              <a:t>e</a:t>
            </a:r>
            <a:r>
              <a:rPr dirty="0" sz="2200" spc="-40">
                <a:latin typeface="Calibri"/>
                <a:cs typeface="Calibri"/>
              </a:rPr>
              <a:t>n</a:t>
            </a:r>
            <a:r>
              <a:rPr dirty="0" sz="2200" spc="-10">
                <a:latin typeface="Calibri"/>
                <a:cs typeface="Calibri"/>
              </a:rPr>
              <a:t>ts’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civic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sel</a:t>
            </a:r>
            <a:r>
              <a:rPr dirty="0" sz="2200" spc="-5">
                <a:latin typeface="Calibri"/>
                <a:cs typeface="Calibri"/>
              </a:rPr>
              <a:t>f</a:t>
            </a:r>
            <a:r>
              <a:rPr dirty="0" sz="2200" spc="-15">
                <a:latin typeface="Calibri"/>
                <a:cs typeface="Calibri"/>
              </a:rPr>
              <a:t>-</a:t>
            </a:r>
            <a:r>
              <a:rPr dirty="0" sz="2200" spc="-45">
                <a:latin typeface="Calibri"/>
                <a:cs typeface="Calibri"/>
              </a:rPr>
              <a:t>e</a:t>
            </a:r>
            <a:r>
              <a:rPr dirty="0" sz="2200" spc="-35">
                <a:latin typeface="Calibri"/>
                <a:cs typeface="Calibri"/>
              </a:rPr>
              <a:t>f</a:t>
            </a:r>
            <a:r>
              <a:rPr dirty="0" sz="2200" spc="-10">
                <a:latin typeface="Calibri"/>
                <a:cs typeface="Calibri"/>
              </a:rPr>
              <a:t>fi</a:t>
            </a:r>
            <a:r>
              <a:rPr dirty="0" sz="2200" spc="-40">
                <a:latin typeface="Calibri"/>
                <a:cs typeface="Calibri"/>
              </a:rPr>
              <a:t>c</a:t>
            </a:r>
            <a:r>
              <a:rPr dirty="0" sz="2200" spc="-15">
                <a:latin typeface="Calibri"/>
                <a:cs typeface="Calibri"/>
              </a:rPr>
              <a:t>acy…</a:t>
            </a:r>
            <a:r>
              <a:rPr dirty="0" sz="2200" spc="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action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is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mo</a:t>
            </a:r>
            <a:r>
              <a:rPr dirty="0" sz="2200" spc="-30">
                <a:latin typeface="Calibri"/>
                <a:cs typeface="Calibri"/>
              </a:rPr>
              <a:t>s</a:t>
            </a:r>
            <a:r>
              <a:rPr dirty="0" sz="2200" spc="-10">
                <a:latin typeface="Calibri"/>
                <a:cs typeface="Calibri"/>
              </a:rPr>
              <a:t>t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40">
                <a:latin typeface="Calibri"/>
                <a:cs typeface="Calibri"/>
              </a:rPr>
              <a:t>e</a:t>
            </a:r>
            <a:r>
              <a:rPr dirty="0" sz="2200" spc="-35">
                <a:latin typeface="Calibri"/>
                <a:cs typeface="Calibri"/>
              </a:rPr>
              <a:t>f</a:t>
            </a:r>
            <a:r>
              <a:rPr dirty="0" sz="2200" spc="-70">
                <a:latin typeface="Calibri"/>
                <a:cs typeface="Calibri"/>
              </a:rPr>
              <a:t>f</a:t>
            </a:r>
            <a:r>
              <a:rPr dirty="0" sz="2200" spc="-15">
                <a:latin typeface="Calibri"/>
                <a:cs typeface="Calibri"/>
              </a:rPr>
              <a:t>ec</a:t>
            </a:r>
            <a:r>
              <a:rPr dirty="0" sz="2200" spc="-25">
                <a:latin typeface="Calibri"/>
                <a:cs typeface="Calibri"/>
              </a:rPr>
              <a:t>t</a:t>
            </a:r>
            <a:r>
              <a:rPr dirty="0" sz="2200" spc="-5">
                <a:latin typeface="Calibri"/>
                <a:cs typeface="Calibri"/>
              </a:rPr>
              <a:t>i</a:t>
            </a:r>
            <a:r>
              <a:rPr dirty="0" sz="2200" spc="-35">
                <a:latin typeface="Calibri"/>
                <a:cs typeface="Calibri"/>
              </a:rPr>
              <a:t>v</a:t>
            </a:r>
            <a:r>
              <a:rPr dirty="0" sz="2200" spc="-15">
                <a:latin typeface="Calibri"/>
                <a:cs typeface="Calibri"/>
              </a:rPr>
              <a:t>e</a:t>
            </a:r>
            <a:r>
              <a:rPr dirty="0" sz="2200" spc="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lo</a:t>
            </a:r>
            <a:r>
              <a:rPr dirty="0" sz="2200" spc="-35">
                <a:latin typeface="Calibri"/>
                <a:cs typeface="Calibri"/>
              </a:rPr>
              <a:t>c</a:t>
            </a:r>
            <a:r>
              <a:rPr dirty="0" sz="2200">
                <a:latin typeface="Calibri"/>
                <a:cs typeface="Calibri"/>
              </a:rPr>
              <a:t>all</a:t>
            </a:r>
            <a:r>
              <a:rPr dirty="0" sz="2200" spc="-155">
                <a:latin typeface="Calibri"/>
                <a:cs typeface="Calibri"/>
              </a:rPr>
              <a:t>y</a:t>
            </a:r>
            <a:r>
              <a:rPr dirty="0" sz="2200" spc="-10">
                <a:latin typeface="Calibri"/>
                <a:cs typeface="Calibri"/>
              </a:rPr>
              <a:t>.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60">
                <a:latin typeface="Calibri"/>
                <a:cs typeface="Calibri"/>
              </a:rPr>
              <a:t>P</a:t>
            </a:r>
            <a:r>
              <a:rPr dirty="0" sz="2200" spc="-10">
                <a:latin typeface="Calibri"/>
                <a:cs typeface="Calibri"/>
              </a:rPr>
              <a:t>art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of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the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global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35">
                <a:latin typeface="Calibri"/>
                <a:cs typeface="Calibri"/>
              </a:rPr>
              <a:t>r</a:t>
            </a:r>
            <a:r>
              <a:rPr dirty="0" sz="2200" spc="-15">
                <a:latin typeface="Calibri"/>
                <a:cs typeface="Calibri"/>
              </a:rPr>
              <a:t>espo</a:t>
            </a:r>
            <a:r>
              <a:rPr dirty="0" sz="2200" spc="-15">
                <a:latin typeface="Calibri"/>
                <a:cs typeface="Calibri"/>
              </a:rPr>
              <a:t>nsibilit</a:t>
            </a:r>
            <a:r>
              <a:rPr dirty="0" sz="2200" spc="-10">
                <a:latin typeface="Calibri"/>
                <a:cs typeface="Calibri"/>
              </a:rPr>
              <a:t>y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is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40">
                <a:latin typeface="Calibri"/>
                <a:cs typeface="Calibri"/>
              </a:rPr>
              <a:t>t</a:t>
            </a:r>
            <a:r>
              <a:rPr dirty="0" sz="2200" spc="-15">
                <a:latin typeface="Calibri"/>
                <a:cs typeface="Calibri"/>
              </a:rPr>
              <a:t>o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hel</a:t>
            </a:r>
            <a:r>
              <a:rPr dirty="0" sz="2200" spc="-15">
                <a:latin typeface="Calibri"/>
                <a:cs typeface="Calibri"/>
              </a:rPr>
              <a:t>p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30">
                <a:latin typeface="Calibri"/>
                <a:cs typeface="Calibri"/>
              </a:rPr>
              <a:t>s</a:t>
            </a:r>
            <a:r>
              <a:rPr dirty="0" sz="2200" spc="-15">
                <a:latin typeface="Calibri"/>
                <a:cs typeface="Calibri"/>
              </a:rPr>
              <a:t>tud</a:t>
            </a:r>
            <a:r>
              <a:rPr dirty="0" sz="2200" spc="-25">
                <a:latin typeface="Calibri"/>
                <a:cs typeface="Calibri"/>
              </a:rPr>
              <a:t>e</a:t>
            </a:r>
            <a:r>
              <a:rPr dirty="0" sz="2200" spc="-40">
                <a:latin typeface="Calibri"/>
                <a:cs typeface="Calibri"/>
              </a:rPr>
              <a:t>n</a:t>
            </a:r>
            <a:r>
              <a:rPr dirty="0" sz="2200" spc="-10">
                <a:latin typeface="Calibri"/>
                <a:cs typeface="Calibri"/>
              </a:rPr>
              <a:t>ts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unde</a:t>
            </a:r>
            <a:r>
              <a:rPr dirty="0" sz="2200" spc="-50">
                <a:latin typeface="Calibri"/>
                <a:cs typeface="Calibri"/>
              </a:rPr>
              <a:t>r</a:t>
            </a:r>
            <a:r>
              <a:rPr dirty="0" sz="2200" spc="-30">
                <a:latin typeface="Calibri"/>
                <a:cs typeface="Calibri"/>
              </a:rPr>
              <a:t>s</a:t>
            </a:r>
            <a:r>
              <a:rPr dirty="0" sz="2200" spc="-40">
                <a:latin typeface="Calibri"/>
                <a:cs typeface="Calibri"/>
              </a:rPr>
              <a:t>t</a:t>
            </a:r>
            <a:r>
              <a:rPr dirty="0" sz="2200" spc="-15">
                <a:latin typeface="Calibri"/>
                <a:cs typeface="Calibri"/>
              </a:rPr>
              <a:t>and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the</a:t>
            </a:r>
            <a:r>
              <a:rPr dirty="0" sz="2200" spc="-5">
                <a:latin typeface="Calibri"/>
                <a:cs typeface="Calibri"/>
              </a:rPr>
              <a:t> i</a:t>
            </a:r>
            <a:r>
              <a:rPr dirty="0" sz="2200" spc="-30">
                <a:latin typeface="Calibri"/>
                <a:cs typeface="Calibri"/>
              </a:rPr>
              <a:t>n</a:t>
            </a:r>
            <a:r>
              <a:rPr dirty="0" sz="2200" spc="-15">
                <a:latin typeface="Calibri"/>
                <a:cs typeface="Calibri"/>
              </a:rPr>
              <a:t>fluenc</a:t>
            </a:r>
            <a:r>
              <a:rPr dirty="0" sz="2200" spc="-15">
                <a:latin typeface="Calibri"/>
                <a:cs typeface="Calibri"/>
              </a:rPr>
              <a:t>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th</a:t>
            </a:r>
            <a:r>
              <a:rPr dirty="0" sz="2200" spc="-30">
                <a:latin typeface="Calibri"/>
                <a:cs typeface="Calibri"/>
              </a:rPr>
              <a:t>e</a:t>
            </a:r>
            <a:r>
              <a:rPr dirty="0" sz="2200" spc="-10">
                <a:latin typeface="Calibri"/>
                <a:cs typeface="Calibri"/>
              </a:rPr>
              <a:t>y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h</a:t>
            </a:r>
            <a:r>
              <a:rPr dirty="0" sz="2200" spc="-50">
                <a:latin typeface="Calibri"/>
                <a:cs typeface="Calibri"/>
              </a:rPr>
              <a:t>a</a:t>
            </a:r>
            <a:r>
              <a:rPr dirty="0" sz="2200" spc="-30">
                <a:latin typeface="Calibri"/>
                <a:cs typeface="Calibri"/>
              </a:rPr>
              <a:t>v</a:t>
            </a:r>
            <a:r>
              <a:rPr dirty="0" sz="2200" spc="-15">
                <a:latin typeface="Calibri"/>
                <a:cs typeface="Calibri"/>
              </a:rPr>
              <a:t>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30">
                <a:latin typeface="Calibri"/>
                <a:cs typeface="Calibri"/>
              </a:rPr>
              <a:t>o</a:t>
            </a:r>
            <a:r>
              <a:rPr dirty="0" sz="2200" spc="-30">
                <a:latin typeface="Calibri"/>
                <a:cs typeface="Calibri"/>
              </a:rPr>
              <a:t>v</a:t>
            </a:r>
            <a:r>
              <a:rPr dirty="0" sz="2200" spc="-10">
                <a:latin typeface="Calibri"/>
                <a:cs typeface="Calibri"/>
              </a:rPr>
              <a:t>er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t</a:t>
            </a:r>
            <a:r>
              <a:rPr dirty="0" sz="2200" spc="-20">
                <a:latin typeface="Calibri"/>
                <a:cs typeface="Calibri"/>
              </a:rPr>
              <a:t>h</a:t>
            </a:r>
            <a:r>
              <a:rPr dirty="0" sz="2200" spc="-15">
                <a:latin typeface="Calibri"/>
                <a:cs typeface="Calibri"/>
              </a:rPr>
              <a:t>e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45">
                <a:latin typeface="Calibri"/>
                <a:cs typeface="Calibri"/>
              </a:rPr>
              <a:t>w</a:t>
            </a:r>
            <a:r>
              <a:rPr dirty="0" sz="2200" spc="-10">
                <a:latin typeface="Calibri"/>
                <a:cs typeface="Calibri"/>
              </a:rPr>
              <a:t>orl</a:t>
            </a:r>
            <a:r>
              <a:rPr dirty="0" sz="2200" spc="-10">
                <a:latin typeface="Calibri"/>
                <a:cs typeface="Calibri"/>
              </a:rPr>
              <a:t>d</a:t>
            </a:r>
            <a:r>
              <a:rPr dirty="0" sz="2200" spc="-10">
                <a:latin typeface="Calibri"/>
                <a:cs typeface="Calibri"/>
              </a:rPr>
              <a:t>-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lo</a:t>
            </a:r>
            <a:r>
              <a:rPr dirty="0" sz="2200" spc="-10">
                <a:latin typeface="Calibri"/>
                <a:cs typeface="Calibri"/>
              </a:rPr>
              <a:t>o</a:t>
            </a:r>
            <a:r>
              <a:rPr dirty="0" sz="2200" spc="-10">
                <a:latin typeface="Calibri"/>
                <a:cs typeface="Calibri"/>
              </a:rPr>
              <a:t>k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in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35">
                <a:latin typeface="Calibri"/>
                <a:cs typeface="Calibri"/>
              </a:rPr>
              <a:t>y</a:t>
            </a:r>
            <a:r>
              <a:rPr dirty="0" sz="2200" spc="-15">
                <a:latin typeface="Calibri"/>
                <a:cs typeface="Calibri"/>
              </a:rPr>
              <a:t>o</a:t>
            </a:r>
            <a:r>
              <a:rPr dirty="0" sz="2200" spc="-20">
                <a:latin typeface="Calibri"/>
                <a:cs typeface="Calibri"/>
              </a:rPr>
              <a:t>u</a:t>
            </a:r>
            <a:r>
              <a:rPr dirty="0" sz="2200" spc="-10">
                <a:latin typeface="Calibri"/>
                <a:cs typeface="Calibri"/>
              </a:rPr>
              <a:t>r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c</a:t>
            </a:r>
            <a:r>
              <a:rPr dirty="0" sz="2200" spc="-10">
                <a:latin typeface="Calibri"/>
                <a:cs typeface="Calibri"/>
              </a:rPr>
              <a:t>lo</a:t>
            </a:r>
            <a:r>
              <a:rPr dirty="0" sz="2200" spc="-5">
                <a:latin typeface="Calibri"/>
                <a:cs typeface="Calibri"/>
              </a:rPr>
              <a:t>s</a:t>
            </a:r>
            <a:r>
              <a:rPr dirty="0" sz="2200" spc="-30">
                <a:latin typeface="Calibri"/>
                <a:cs typeface="Calibri"/>
              </a:rPr>
              <a:t>e</a:t>
            </a:r>
            <a:r>
              <a:rPr dirty="0" sz="2200" spc="-10">
                <a:latin typeface="Calibri"/>
                <a:cs typeface="Calibri"/>
              </a:rPr>
              <a:t>t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</a:t>
            </a:r>
            <a:r>
              <a:rPr dirty="0" sz="2200" spc="-20">
                <a:latin typeface="Calibri"/>
                <a:cs typeface="Calibri"/>
              </a:rPr>
              <a:t>n</a:t>
            </a:r>
            <a:r>
              <a:rPr dirty="0" sz="2200" spc="-15">
                <a:latin typeface="Calibri"/>
                <a:cs typeface="Calibri"/>
              </a:rPr>
              <a:t>d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see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whe</a:t>
            </a:r>
            <a:r>
              <a:rPr dirty="0" sz="2200" spc="-40">
                <a:latin typeface="Calibri"/>
                <a:cs typeface="Calibri"/>
              </a:rPr>
              <a:t>r</a:t>
            </a:r>
            <a:r>
              <a:rPr dirty="0" sz="2200" spc="-15">
                <a:latin typeface="Calibri"/>
                <a:cs typeface="Calibri"/>
              </a:rPr>
              <a:t>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30">
                <a:latin typeface="Calibri"/>
                <a:cs typeface="Calibri"/>
              </a:rPr>
              <a:t>y</a:t>
            </a:r>
            <a:r>
              <a:rPr dirty="0" sz="2200" spc="-20">
                <a:latin typeface="Calibri"/>
                <a:cs typeface="Calibri"/>
              </a:rPr>
              <a:t>ou</a:t>
            </a:r>
            <a:r>
              <a:rPr dirty="0" sz="2200" spc="-10">
                <a:latin typeface="Calibri"/>
                <a:cs typeface="Calibri"/>
              </a:rPr>
              <a:t>r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c</a:t>
            </a:r>
            <a:r>
              <a:rPr dirty="0" sz="2200" spc="-10">
                <a:latin typeface="Calibri"/>
                <a:cs typeface="Calibri"/>
              </a:rPr>
              <a:t>lothes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</a:t>
            </a:r>
            <a:r>
              <a:rPr dirty="0" sz="2200" spc="-35">
                <a:latin typeface="Calibri"/>
                <a:cs typeface="Calibri"/>
              </a:rPr>
              <a:t>r</a:t>
            </a:r>
            <a:r>
              <a:rPr dirty="0" sz="2200" spc="-15">
                <a:latin typeface="Calibri"/>
                <a:cs typeface="Calibri"/>
              </a:rPr>
              <a:t>e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f</a:t>
            </a:r>
            <a:r>
              <a:rPr dirty="0" sz="2200" spc="-45">
                <a:latin typeface="Calibri"/>
                <a:cs typeface="Calibri"/>
              </a:rPr>
              <a:t>r</a:t>
            </a:r>
            <a:r>
              <a:rPr dirty="0" sz="2200" spc="-20">
                <a:latin typeface="Calibri"/>
                <a:cs typeface="Calibri"/>
              </a:rPr>
              <a:t>om</a:t>
            </a:r>
            <a:r>
              <a:rPr dirty="0" sz="2200" spc="-10">
                <a:latin typeface="Calibri"/>
                <a:cs typeface="Calibri"/>
              </a:rPr>
              <a:t>;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35">
                <a:latin typeface="Calibri"/>
                <a:cs typeface="Calibri"/>
              </a:rPr>
              <a:t>y</a:t>
            </a:r>
            <a:r>
              <a:rPr dirty="0" sz="2200" spc="-20">
                <a:latin typeface="Calibri"/>
                <a:cs typeface="Calibri"/>
              </a:rPr>
              <a:t>o</a:t>
            </a:r>
            <a:r>
              <a:rPr dirty="0" sz="2200" spc="-15">
                <a:latin typeface="Calibri"/>
                <a:cs typeface="Calibri"/>
              </a:rPr>
              <a:t>u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h</a:t>
            </a:r>
            <a:r>
              <a:rPr dirty="0" sz="2200" spc="-55">
                <a:latin typeface="Calibri"/>
                <a:cs typeface="Calibri"/>
              </a:rPr>
              <a:t>a</a:t>
            </a:r>
            <a:r>
              <a:rPr dirty="0" sz="2200" spc="-35">
                <a:latin typeface="Calibri"/>
                <a:cs typeface="Calibri"/>
              </a:rPr>
              <a:t>v</a:t>
            </a:r>
            <a:r>
              <a:rPr dirty="0" sz="2200" spc="-15">
                <a:latin typeface="Calibri"/>
                <a:cs typeface="Calibri"/>
              </a:rPr>
              <a:t>e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a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35">
                <a:latin typeface="Calibri"/>
                <a:cs typeface="Calibri"/>
              </a:rPr>
              <a:t>r</a:t>
            </a:r>
            <a:r>
              <a:rPr dirty="0" sz="2200" spc="-10">
                <a:latin typeface="Calibri"/>
                <a:cs typeface="Calibri"/>
              </a:rPr>
              <a:t>el</a:t>
            </a:r>
            <a:r>
              <a:rPr dirty="0" sz="2200" spc="-45">
                <a:latin typeface="Calibri"/>
                <a:cs typeface="Calibri"/>
              </a:rPr>
              <a:t>a</a:t>
            </a:r>
            <a:r>
              <a:rPr dirty="0" sz="2200">
                <a:latin typeface="Calibri"/>
                <a:cs typeface="Calibri"/>
              </a:rPr>
              <a:t>tionship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with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people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all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o</a:t>
            </a:r>
            <a:r>
              <a:rPr dirty="0" sz="2200" spc="-40">
                <a:latin typeface="Calibri"/>
                <a:cs typeface="Calibri"/>
              </a:rPr>
              <a:t>v</a:t>
            </a:r>
            <a:r>
              <a:rPr dirty="0" sz="2200" spc="-10">
                <a:latin typeface="Calibri"/>
                <a:cs typeface="Calibri"/>
              </a:rPr>
              <a:t>er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the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45">
                <a:latin typeface="Calibri"/>
                <a:cs typeface="Calibri"/>
              </a:rPr>
              <a:t>w</a:t>
            </a:r>
            <a:r>
              <a:rPr dirty="0" sz="2200" spc="-10">
                <a:latin typeface="Calibri"/>
                <a:cs typeface="Calibri"/>
              </a:rPr>
              <a:t>orld</a:t>
            </a:r>
            <a:r>
              <a:rPr dirty="0" sz="2200" spc="-170">
                <a:latin typeface="Calibri"/>
                <a:cs typeface="Calibri"/>
              </a:rPr>
              <a:t>.</a:t>
            </a:r>
            <a:r>
              <a:rPr dirty="0" sz="2200" spc="-10">
                <a:latin typeface="Calibri"/>
                <a:cs typeface="Calibri"/>
              </a:rPr>
              <a:t>”</a:t>
            </a:r>
            <a:endParaRPr sz="2200">
              <a:latin typeface="Calibri"/>
              <a:cs typeface="Calibri"/>
            </a:endParaRPr>
          </a:p>
          <a:p>
            <a:pPr marL="355600" marR="146685" indent="-342900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 spc="-30">
                <a:latin typeface="Calibri"/>
                <a:cs typeface="Calibri"/>
              </a:rPr>
              <a:t>“</a:t>
            </a:r>
            <a:r>
              <a:rPr dirty="0" sz="2200" spc="-15">
                <a:latin typeface="Calibri"/>
                <a:cs typeface="Calibri"/>
              </a:rPr>
              <a:t>One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of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the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ha</a:t>
            </a:r>
            <a:r>
              <a:rPr dirty="0" sz="2200" spc="-30">
                <a:latin typeface="Calibri"/>
                <a:cs typeface="Calibri"/>
              </a:rPr>
              <a:t>r</a:t>
            </a:r>
            <a:r>
              <a:rPr dirty="0" sz="2200" spc="-15">
                <a:latin typeface="Calibri"/>
                <a:cs typeface="Calibri"/>
              </a:rPr>
              <a:t>de</a:t>
            </a:r>
            <a:r>
              <a:rPr dirty="0" sz="2200" spc="-35">
                <a:latin typeface="Calibri"/>
                <a:cs typeface="Calibri"/>
              </a:rPr>
              <a:t>s</a:t>
            </a:r>
            <a:r>
              <a:rPr dirty="0" sz="2200" spc="-10">
                <a:latin typeface="Calibri"/>
                <a:cs typeface="Calibri"/>
              </a:rPr>
              <a:t>t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thin</a:t>
            </a:r>
            <a:r>
              <a:rPr dirty="0" sz="2200" spc="-25">
                <a:latin typeface="Calibri"/>
                <a:cs typeface="Calibri"/>
              </a:rPr>
              <a:t>g</a:t>
            </a:r>
            <a:r>
              <a:rPr dirty="0" sz="2200" spc="-10">
                <a:latin typeface="Calibri"/>
                <a:cs typeface="Calibri"/>
              </a:rPr>
              <a:t>s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60">
                <a:latin typeface="Calibri"/>
                <a:cs typeface="Calibri"/>
              </a:rPr>
              <a:t>f</a:t>
            </a:r>
            <a:r>
              <a:rPr dirty="0" sz="2200" spc="-10">
                <a:latin typeface="Calibri"/>
                <a:cs typeface="Calibri"/>
              </a:rPr>
              <a:t>or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global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ci</a:t>
            </a:r>
            <a:r>
              <a:rPr dirty="0" sz="2200" spc="-20">
                <a:latin typeface="Calibri"/>
                <a:cs typeface="Calibri"/>
              </a:rPr>
              <a:t>t</a:t>
            </a:r>
            <a:r>
              <a:rPr dirty="0" sz="2200" spc="-5">
                <a:latin typeface="Calibri"/>
                <a:cs typeface="Calibri"/>
              </a:rPr>
              <a:t>i</a:t>
            </a:r>
            <a:r>
              <a:rPr dirty="0" sz="2200" spc="-65">
                <a:latin typeface="Calibri"/>
                <a:cs typeface="Calibri"/>
              </a:rPr>
              <a:t>z</a:t>
            </a:r>
            <a:r>
              <a:rPr dirty="0" sz="2200" spc="-10">
                <a:latin typeface="Calibri"/>
                <a:cs typeface="Calibri"/>
              </a:rPr>
              <a:t>enship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edu</a:t>
            </a:r>
            <a:r>
              <a:rPr dirty="0" sz="2200" spc="-45">
                <a:latin typeface="Calibri"/>
                <a:cs typeface="Calibri"/>
              </a:rPr>
              <a:t>c</a:t>
            </a:r>
            <a:r>
              <a:rPr dirty="0" sz="2200" spc="-35">
                <a:latin typeface="Calibri"/>
                <a:cs typeface="Calibri"/>
              </a:rPr>
              <a:t>a</a:t>
            </a:r>
            <a:r>
              <a:rPr dirty="0" sz="2200" spc="-10">
                <a:latin typeface="Calibri"/>
                <a:cs typeface="Calibri"/>
              </a:rPr>
              <a:t>tion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is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helpin</a:t>
            </a:r>
            <a:r>
              <a:rPr dirty="0" sz="2200" spc="-15">
                <a:latin typeface="Calibri"/>
                <a:cs typeface="Calibri"/>
              </a:rPr>
              <a:t>g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30">
                <a:latin typeface="Calibri"/>
                <a:cs typeface="Calibri"/>
              </a:rPr>
              <a:t>s</a:t>
            </a:r>
            <a:r>
              <a:rPr dirty="0" sz="2200" spc="-15">
                <a:latin typeface="Calibri"/>
                <a:cs typeface="Calibri"/>
              </a:rPr>
              <a:t>tud</a:t>
            </a:r>
            <a:r>
              <a:rPr dirty="0" sz="2200" spc="-25">
                <a:latin typeface="Calibri"/>
                <a:cs typeface="Calibri"/>
              </a:rPr>
              <a:t>e</a:t>
            </a:r>
            <a:r>
              <a:rPr dirty="0" sz="2200" spc="-40">
                <a:latin typeface="Calibri"/>
                <a:cs typeface="Calibri"/>
              </a:rPr>
              <a:t>n</a:t>
            </a:r>
            <a:r>
              <a:rPr dirty="0" sz="2200" spc="-10">
                <a:latin typeface="Calibri"/>
                <a:cs typeface="Calibri"/>
              </a:rPr>
              <a:t>ts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unde</a:t>
            </a:r>
            <a:r>
              <a:rPr dirty="0" sz="2200" spc="-50">
                <a:latin typeface="Calibri"/>
                <a:cs typeface="Calibri"/>
              </a:rPr>
              <a:t>r</a:t>
            </a:r>
            <a:r>
              <a:rPr dirty="0" sz="2200" spc="-30">
                <a:latin typeface="Calibri"/>
                <a:cs typeface="Calibri"/>
              </a:rPr>
              <a:t>s</a:t>
            </a:r>
            <a:r>
              <a:rPr dirty="0" sz="2200" spc="-40">
                <a:latin typeface="Calibri"/>
                <a:cs typeface="Calibri"/>
              </a:rPr>
              <a:t>t</a:t>
            </a:r>
            <a:r>
              <a:rPr dirty="0" sz="2200" spc="-15">
                <a:latin typeface="Calibri"/>
                <a:cs typeface="Calibri"/>
              </a:rPr>
              <a:t>and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the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unequal</a:t>
            </a:r>
            <a:r>
              <a:rPr dirty="0" sz="2200" spc="-10">
                <a:latin typeface="Calibri"/>
                <a:cs typeface="Calibri"/>
              </a:rPr>
              <a:t>,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in</a:t>
            </a:r>
            <a:r>
              <a:rPr dirty="0" sz="2200" spc="-25">
                <a:latin typeface="Calibri"/>
                <a:cs typeface="Calibri"/>
              </a:rPr>
              <a:t>e</a:t>
            </a:r>
            <a:r>
              <a:rPr dirty="0" sz="2200" spc="-15">
                <a:latin typeface="Calibri"/>
                <a:cs typeface="Calibri"/>
              </a:rPr>
              <a:t>qui</a:t>
            </a:r>
            <a:r>
              <a:rPr dirty="0" sz="2200" spc="-40">
                <a:latin typeface="Calibri"/>
                <a:cs typeface="Calibri"/>
              </a:rPr>
              <a:t>t</a:t>
            </a:r>
            <a:r>
              <a:rPr dirty="0" sz="2200" spc="-10">
                <a:latin typeface="Calibri"/>
                <a:cs typeface="Calibri"/>
              </a:rPr>
              <a:t>able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di</a:t>
            </a:r>
            <a:r>
              <a:rPr dirty="0" sz="2200" spc="-35">
                <a:latin typeface="Calibri"/>
                <a:cs typeface="Calibri"/>
              </a:rPr>
              <a:t>s</a:t>
            </a:r>
            <a:r>
              <a:rPr dirty="0" sz="2200" spc="-10">
                <a:latin typeface="Calibri"/>
                <a:cs typeface="Calibri"/>
              </a:rPr>
              <a:t>tribu</a:t>
            </a:r>
            <a:r>
              <a:rPr dirty="0" sz="2200" spc="-20">
                <a:latin typeface="Calibri"/>
                <a:cs typeface="Calibri"/>
              </a:rPr>
              <a:t>t</a:t>
            </a:r>
            <a:r>
              <a:rPr dirty="0" sz="2200" spc="-10">
                <a:latin typeface="Calibri"/>
                <a:cs typeface="Calibri"/>
              </a:rPr>
              <a:t>ion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of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35">
                <a:latin typeface="Calibri"/>
                <a:cs typeface="Calibri"/>
              </a:rPr>
              <a:t>r</a:t>
            </a:r>
            <a:r>
              <a:rPr dirty="0" sz="2200" spc="-15">
                <a:latin typeface="Calibri"/>
                <a:cs typeface="Calibri"/>
              </a:rPr>
              <a:t>esou</a:t>
            </a:r>
            <a:r>
              <a:rPr dirty="0" sz="2200" spc="-50">
                <a:latin typeface="Calibri"/>
                <a:cs typeface="Calibri"/>
              </a:rPr>
              <a:t>r</a:t>
            </a:r>
            <a:r>
              <a:rPr dirty="0" sz="2200" spc="-10">
                <a:latin typeface="Calibri"/>
                <a:cs typeface="Calibri"/>
              </a:rPr>
              <a:t>c</a:t>
            </a:r>
            <a:r>
              <a:rPr dirty="0" sz="2200" spc="-25">
                <a:latin typeface="Calibri"/>
                <a:cs typeface="Calibri"/>
              </a:rPr>
              <a:t>e</a:t>
            </a:r>
            <a:r>
              <a:rPr dirty="0" sz="2200" spc="-10">
                <a:latin typeface="Calibri"/>
                <a:cs typeface="Calibri"/>
              </a:rPr>
              <a:t>s,</a:t>
            </a:r>
            <a:r>
              <a:rPr dirty="0" sz="2200">
                <a:latin typeface="Calibri"/>
                <a:cs typeface="Calibri"/>
              </a:rPr>
              <a:t> i</a:t>
            </a:r>
            <a:r>
              <a:rPr dirty="0" sz="2200" spc="-20">
                <a:latin typeface="Calibri"/>
                <a:cs typeface="Calibri"/>
              </a:rPr>
              <a:t>n</a:t>
            </a:r>
            <a:r>
              <a:rPr dirty="0" sz="2200" spc="-60">
                <a:latin typeface="Calibri"/>
                <a:cs typeface="Calibri"/>
              </a:rPr>
              <a:t>f</a:t>
            </a:r>
            <a:r>
              <a:rPr dirty="0" sz="2200" spc="-15">
                <a:latin typeface="Calibri"/>
                <a:cs typeface="Calibri"/>
              </a:rPr>
              <a:t>orm</a:t>
            </a:r>
            <a:r>
              <a:rPr dirty="0" sz="2200" spc="-35">
                <a:latin typeface="Calibri"/>
                <a:cs typeface="Calibri"/>
              </a:rPr>
              <a:t>a</a:t>
            </a:r>
            <a:r>
              <a:rPr dirty="0" sz="2200" spc="-10">
                <a:latin typeface="Calibri"/>
                <a:cs typeface="Calibri"/>
              </a:rPr>
              <a:t>tion,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and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opportun</a:t>
            </a:r>
            <a:r>
              <a:rPr dirty="0" sz="2200" spc="-15">
                <a:latin typeface="Calibri"/>
                <a:cs typeface="Calibri"/>
              </a:rPr>
              <a:t>i</a:t>
            </a:r>
            <a:r>
              <a:rPr dirty="0" sz="2200">
                <a:latin typeface="Calibri"/>
                <a:cs typeface="Calibri"/>
              </a:rPr>
              <a:t>ti</a:t>
            </a:r>
            <a:r>
              <a:rPr dirty="0" sz="2200" spc="-10">
                <a:latin typeface="Calibri"/>
                <a:cs typeface="Calibri"/>
              </a:rPr>
              <a:t>e</a:t>
            </a:r>
            <a:r>
              <a:rPr dirty="0" sz="2200" spc="-10">
                <a:latin typeface="Calibri"/>
                <a:cs typeface="Calibri"/>
              </a:rPr>
              <a:t>s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the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45">
                <a:latin typeface="Calibri"/>
                <a:cs typeface="Calibri"/>
              </a:rPr>
              <a:t>w</a:t>
            </a:r>
            <a:r>
              <a:rPr dirty="0" sz="2200" spc="-10">
                <a:latin typeface="Calibri"/>
                <a:cs typeface="Calibri"/>
              </a:rPr>
              <a:t>orld</a:t>
            </a:r>
            <a:r>
              <a:rPr dirty="0" sz="2200" spc="-170">
                <a:latin typeface="Calibri"/>
                <a:cs typeface="Calibri"/>
              </a:rPr>
              <a:t>.</a:t>
            </a:r>
            <a:r>
              <a:rPr dirty="0" sz="2200" spc="-10">
                <a:latin typeface="Calibri"/>
                <a:cs typeface="Calibri"/>
              </a:rPr>
              <a:t>”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423795">
              <a:lnSpc>
                <a:spcPct val="100000"/>
              </a:lnSpc>
            </a:pPr>
            <a:r>
              <a:rPr dirty="0"/>
              <a:t>App</a:t>
            </a:r>
            <a:r>
              <a:rPr dirty="0" spc="-70"/>
              <a:t>r</a:t>
            </a:r>
            <a:r>
              <a:rPr dirty="0"/>
              <a:t>ehension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71943"/>
            <a:ext cx="8065770" cy="4071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2500" spc="-5">
                <a:latin typeface="Calibri"/>
                <a:cs typeface="Calibri"/>
              </a:rPr>
              <a:t>“</a:t>
            </a:r>
            <a:r>
              <a:rPr dirty="0" sz="2500">
                <a:latin typeface="Calibri"/>
                <a:cs typeface="Calibri"/>
              </a:rPr>
              <a:t>Will</a:t>
            </a:r>
            <a:r>
              <a:rPr dirty="0" sz="2500" spc="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it</a:t>
            </a:r>
            <a:r>
              <a:rPr dirty="0" sz="2500" spc="-10">
                <a:latin typeface="Calibri"/>
                <a:cs typeface="Calibri"/>
              </a:rPr>
              <a:t> </a:t>
            </a:r>
            <a:r>
              <a:rPr dirty="0" sz="2500" spc="-45">
                <a:latin typeface="Calibri"/>
                <a:cs typeface="Calibri"/>
              </a:rPr>
              <a:t>t</a:t>
            </a:r>
            <a:r>
              <a:rPr dirty="0" sz="2500" spc="-15">
                <a:latin typeface="Calibri"/>
                <a:cs typeface="Calibri"/>
              </a:rPr>
              <a:t>a</a:t>
            </a:r>
            <a:r>
              <a:rPr dirty="0" sz="2500" spc="-95">
                <a:latin typeface="Calibri"/>
                <a:cs typeface="Calibri"/>
              </a:rPr>
              <a:t>k</a:t>
            </a:r>
            <a:r>
              <a:rPr dirty="0" sz="2500" spc="-15">
                <a:latin typeface="Calibri"/>
                <a:cs typeface="Calibri"/>
              </a:rPr>
              <a:t>e</a:t>
            </a:r>
            <a:r>
              <a:rPr dirty="0" sz="2500" spc="10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an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i</a:t>
            </a:r>
            <a:r>
              <a:rPr dirty="0" sz="2500" spc="-40">
                <a:latin typeface="Calibri"/>
                <a:cs typeface="Calibri"/>
              </a:rPr>
              <a:t>n</a:t>
            </a:r>
            <a:r>
              <a:rPr dirty="0" sz="2500" spc="-55">
                <a:latin typeface="Calibri"/>
                <a:cs typeface="Calibri"/>
              </a:rPr>
              <a:t>v</a:t>
            </a:r>
            <a:r>
              <a:rPr dirty="0" sz="2500" spc="-15">
                <a:latin typeface="Calibri"/>
                <a:cs typeface="Calibri"/>
              </a:rPr>
              <a:t>asion</a:t>
            </a:r>
            <a:r>
              <a:rPr dirty="0" sz="2500" spc="-1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f</a:t>
            </a:r>
            <a:r>
              <a:rPr dirty="0" sz="2500" spc="-50">
                <a:latin typeface="Calibri"/>
                <a:cs typeface="Calibri"/>
              </a:rPr>
              <a:t>r</a:t>
            </a:r>
            <a:r>
              <a:rPr dirty="0" sz="2500" spc="-20">
                <a:latin typeface="Calibri"/>
                <a:cs typeface="Calibri"/>
              </a:rPr>
              <a:t>om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ou</a:t>
            </a:r>
            <a:r>
              <a:rPr dirty="0" sz="2500" spc="-35">
                <a:latin typeface="Calibri"/>
                <a:cs typeface="Calibri"/>
              </a:rPr>
              <a:t>t</a:t>
            </a:r>
            <a:r>
              <a:rPr dirty="0" sz="2500" spc="-15">
                <a:latin typeface="Calibri"/>
                <a:cs typeface="Calibri"/>
              </a:rPr>
              <a:t>er</a:t>
            </a:r>
            <a:r>
              <a:rPr dirty="0" sz="2500" spc="-1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s</a:t>
            </a:r>
            <a:r>
              <a:rPr dirty="0" sz="2500" spc="-25">
                <a:latin typeface="Calibri"/>
                <a:cs typeface="Calibri"/>
              </a:rPr>
              <a:t>p</a:t>
            </a:r>
            <a:r>
              <a:rPr dirty="0" sz="2500" spc="-15">
                <a:latin typeface="Calibri"/>
                <a:cs typeface="Calibri"/>
              </a:rPr>
              <a:t>ace</a:t>
            </a:r>
            <a:r>
              <a:rPr dirty="0" sz="2500" spc="25">
                <a:latin typeface="Calibri"/>
                <a:cs typeface="Calibri"/>
              </a:rPr>
              <a:t> </a:t>
            </a:r>
            <a:r>
              <a:rPr dirty="0" sz="2500" spc="-30">
                <a:latin typeface="Calibri"/>
                <a:cs typeface="Calibri"/>
              </a:rPr>
              <a:t>t</a:t>
            </a:r>
            <a:r>
              <a:rPr dirty="0" sz="2500" spc="-15">
                <a:latin typeface="Calibri"/>
                <a:cs typeface="Calibri"/>
              </a:rPr>
              <a:t>o</a:t>
            </a:r>
            <a:r>
              <a:rPr dirty="0" sz="2500" spc="-15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uni</a:t>
            </a:r>
            <a:r>
              <a:rPr dirty="0" sz="2500" spc="-40">
                <a:latin typeface="Calibri"/>
                <a:cs typeface="Calibri"/>
              </a:rPr>
              <a:t>t</a:t>
            </a:r>
            <a:r>
              <a:rPr dirty="0" sz="2500" spc="-15">
                <a:latin typeface="Calibri"/>
                <a:cs typeface="Calibri"/>
              </a:rPr>
              <a:t>e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us</a:t>
            </a:r>
            <a:r>
              <a:rPr dirty="0" sz="2500" spc="20">
                <a:latin typeface="Calibri"/>
                <a:cs typeface="Calibri"/>
              </a:rPr>
              <a:t>?</a:t>
            </a:r>
            <a:r>
              <a:rPr dirty="0" sz="2500" spc="-15">
                <a:latin typeface="Calibri"/>
                <a:cs typeface="Calibri"/>
              </a:rPr>
              <a:t>”</a:t>
            </a:r>
            <a:endParaRPr sz="2500">
              <a:latin typeface="Calibri"/>
              <a:cs typeface="Calibri"/>
            </a:endParaRPr>
          </a:p>
          <a:p>
            <a:pPr marL="355600" marR="675005" indent="-342900">
              <a:lnSpc>
                <a:spcPts val="2700"/>
              </a:lnSpc>
              <a:spcBef>
                <a:spcPts val="64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500" spc="-20">
                <a:latin typeface="Calibri"/>
                <a:cs typeface="Calibri"/>
              </a:rPr>
              <a:t>The</a:t>
            </a:r>
            <a:r>
              <a:rPr dirty="0" sz="2500" spc="-40">
                <a:latin typeface="Calibri"/>
                <a:cs typeface="Calibri"/>
              </a:rPr>
              <a:t>r</a:t>
            </a:r>
            <a:r>
              <a:rPr dirty="0" sz="2500" spc="-15">
                <a:latin typeface="Calibri"/>
                <a:cs typeface="Calibri"/>
              </a:rPr>
              <a:t>e</a:t>
            </a:r>
            <a:r>
              <a:rPr dirty="0" sz="2500" spc="15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a</a:t>
            </a:r>
            <a:r>
              <a:rPr dirty="0" sz="2500" spc="-40">
                <a:latin typeface="Calibri"/>
                <a:cs typeface="Calibri"/>
              </a:rPr>
              <a:t>r</a:t>
            </a:r>
            <a:r>
              <a:rPr dirty="0" sz="2500" spc="-15">
                <a:latin typeface="Calibri"/>
                <a:cs typeface="Calibri"/>
              </a:rPr>
              <a:t>e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25">
                <a:latin typeface="Calibri"/>
                <a:cs typeface="Calibri"/>
              </a:rPr>
              <a:t>t</a:t>
            </a:r>
            <a:r>
              <a:rPr dirty="0" sz="2500" spc="-15">
                <a:latin typeface="Calibri"/>
                <a:cs typeface="Calibri"/>
              </a:rPr>
              <a:t>ensions</a:t>
            </a:r>
            <a:r>
              <a:rPr dirty="0" sz="2500" spc="-20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th</a:t>
            </a:r>
            <a:r>
              <a:rPr dirty="0" sz="2500" spc="-40">
                <a:latin typeface="Calibri"/>
                <a:cs typeface="Calibri"/>
              </a:rPr>
              <a:t>a</a:t>
            </a:r>
            <a:r>
              <a:rPr dirty="0" sz="2500" spc="-10">
                <a:latin typeface="Calibri"/>
                <a:cs typeface="Calibri"/>
              </a:rPr>
              <a:t>t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 spc="-20">
                <a:latin typeface="Calibri"/>
                <a:cs typeface="Calibri"/>
              </a:rPr>
              <a:t>sur</a:t>
            </a:r>
            <a:r>
              <a:rPr dirty="0" sz="2500" spc="-40">
                <a:latin typeface="Calibri"/>
                <a:cs typeface="Calibri"/>
              </a:rPr>
              <a:t>r</a:t>
            </a:r>
            <a:r>
              <a:rPr dirty="0" sz="2500" spc="-20">
                <a:latin typeface="Calibri"/>
                <a:cs typeface="Calibri"/>
              </a:rPr>
              <a:t>oun</a:t>
            </a:r>
            <a:r>
              <a:rPr dirty="0" sz="2500" spc="-15">
                <a:latin typeface="Calibri"/>
                <a:cs typeface="Calibri"/>
              </a:rPr>
              <a:t>d</a:t>
            </a:r>
            <a:r>
              <a:rPr dirty="0" sz="2500" spc="5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the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 spc="-35">
                <a:latin typeface="Calibri"/>
                <a:cs typeface="Calibri"/>
              </a:rPr>
              <a:t>c</a:t>
            </a:r>
            <a:r>
              <a:rPr dirty="0" sz="2500" spc="-20">
                <a:latin typeface="Calibri"/>
                <a:cs typeface="Calibri"/>
              </a:rPr>
              <a:t>oncep</a:t>
            </a:r>
            <a:r>
              <a:rPr dirty="0" sz="2500" spc="-10">
                <a:latin typeface="Calibri"/>
                <a:cs typeface="Calibri"/>
              </a:rPr>
              <a:t>t</a:t>
            </a:r>
            <a:r>
              <a:rPr dirty="0" sz="2500" spc="10">
                <a:latin typeface="Calibri"/>
                <a:cs typeface="Calibri"/>
              </a:rPr>
              <a:t> </a:t>
            </a:r>
            <a:r>
              <a:rPr dirty="0" sz="2500" spc="-20">
                <a:latin typeface="Calibri"/>
                <a:cs typeface="Calibri"/>
              </a:rPr>
              <a:t>o</a:t>
            </a:r>
            <a:r>
              <a:rPr dirty="0" sz="2500" spc="-10">
                <a:latin typeface="Calibri"/>
                <a:cs typeface="Calibri"/>
              </a:rPr>
              <a:t>f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globa</a:t>
            </a:r>
            <a:r>
              <a:rPr dirty="0" sz="2500">
                <a:latin typeface="Calibri"/>
                <a:cs typeface="Calibri"/>
              </a:rPr>
              <a:t>l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cit</a:t>
            </a:r>
            <a:r>
              <a:rPr dirty="0" sz="2500" spc="5">
                <a:latin typeface="Calibri"/>
                <a:cs typeface="Calibri"/>
              </a:rPr>
              <a:t>i</a:t>
            </a:r>
            <a:r>
              <a:rPr dirty="0" sz="2500" spc="-75">
                <a:latin typeface="Calibri"/>
                <a:cs typeface="Calibri"/>
              </a:rPr>
              <a:t>z</a:t>
            </a:r>
            <a:r>
              <a:rPr dirty="0" sz="2500" spc="-15">
                <a:latin typeface="Calibri"/>
                <a:cs typeface="Calibri"/>
              </a:rPr>
              <a:t>enship…</a:t>
            </a:r>
            <a:r>
              <a:rPr dirty="0" sz="2500" spc="20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b</a:t>
            </a:r>
            <a:r>
              <a:rPr dirty="0" sz="2500" spc="-25">
                <a:latin typeface="Calibri"/>
                <a:cs typeface="Calibri"/>
              </a:rPr>
              <a:t>e</a:t>
            </a:r>
            <a:r>
              <a:rPr dirty="0" sz="2500" spc="-10">
                <a:latin typeface="Calibri"/>
                <a:cs typeface="Calibri"/>
              </a:rPr>
              <a:t>t</a:t>
            </a:r>
            <a:r>
              <a:rPr dirty="0" sz="2500" spc="-40">
                <a:latin typeface="Calibri"/>
                <a:cs typeface="Calibri"/>
              </a:rPr>
              <a:t>w</a:t>
            </a:r>
            <a:r>
              <a:rPr dirty="0" sz="2500" spc="-15">
                <a:latin typeface="Calibri"/>
                <a:cs typeface="Calibri"/>
              </a:rPr>
              <a:t>e</a:t>
            </a:r>
            <a:r>
              <a:rPr dirty="0" sz="2500" spc="-10">
                <a:latin typeface="Calibri"/>
                <a:cs typeface="Calibri"/>
              </a:rPr>
              <a:t>e</a:t>
            </a:r>
            <a:r>
              <a:rPr dirty="0" sz="2500" spc="-15">
                <a:latin typeface="Calibri"/>
                <a:cs typeface="Calibri"/>
              </a:rPr>
              <a:t>n</a:t>
            </a:r>
            <a:r>
              <a:rPr dirty="0" sz="2500" spc="5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the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n</a:t>
            </a:r>
            <a:r>
              <a:rPr dirty="0" sz="2500" spc="-30">
                <a:latin typeface="Calibri"/>
                <a:cs typeface="Calibri"/>
              </a:rPr>
              <a:t>a</a:t>
            </a:r>
            <a:r>
              <a:rPr dirty="0" sz="2500" spc="-10">
                <a:latin typeface="Calibri"/>
                <a:cs typeface="Calibri"/>
              </a:rPr>
              <a:t>ti</a:t>
            </a:r>
            <a:r>
              <a:rPr dirty="0" sz="2500" spc="-10">
                <a:latin typeface="Calibri"/>
                <a:cs typeface="Calibri"/>
              </a:rPr>
              <a:t>o</a:t>
            </a:r>
            <a:r>
              <a:rPr dirty="0" sz="2500" spc="-15">
                <a:latin typeface="Calibri"/>
                <a:cs typeface="Calibri"/>
              </a:rPr>
              <a:t>nal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a</a:t>
            </a:r>
            <a:r>
              <a:rPr dirty="0" sz="2500" spc="-15">
                <a:latin typeface="Calibri"/>
                <a:cs typeface="Calibri"/>
              </a:rPr>
              <a:t>nd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global.</a:t>
            </a:r>
            <a:endParaRPr sz="2500">
              <a:latin typeface="Calibri"/>
              <a:cs typeface="Calibri"/>
            </a:endParaRPr>
          </a:p>
          <a:p>
            <a:pPr marL="355600" marR="309880" indent="-342900">
              <a:lnSpc>
                <a:spcPct val="90000"/>
              </a:lnSpc>
              <a:spcBef>
                <a:spcPts val="56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500" spc="-5">
                <a:latin typeface="Calibri"/>
                <a:cs typeface="Calibri"/>
              </a:rPr>
              <a:t>“</a:t>
            </a:r>
            <a:r>
              <a:rPr dirty="0" sz="2500" spc="-20">
                <a:latin typeface="Calibri"/>
                <a:cs typeface="Calibri"/>
              </a:rPr>
              <a:t>When</a:t>
            </a:r>
            <a:r>
              <a:rPr dirty="0" sz="2500" spc="15">
                <a:latin typeface="Calibri"/>
                <a:cs typeface="Calibri"/>
              </a:rPr>
              <a:t> </a:t>
            </a:r>
            <a:r>
              <a:rPr dirty="0" sz="2500" spc="-45">
                <a:latin typeface="Calibri"/>
                <a:cs typeface="Calibri"/>
              </a:rPr>
              <a:t>t</a:t>
            </a:r>
            <a:r>
              <a:rPr dirty="0" sz="2500" spc="-10">
                <a:latin typeface="Calibri"/>
                <a:cs typeface="Calibri"/>
              </a:rPr>
              <a:t>al</a:t>
            </a:r>
            <a:r>
              <a:rPr dirty="0" sz="2500" spc="-10">
                <a:latin typeface="Calibri"/>
                <a:cs typeface="Calibri"/>
              </a:rPr>
              <a:t>k</a:t>
            </a:r>
            <a:r>
              <a:rPr dirty="0" sz="2500" spc="-15">
                <a:latin typeface="Calibri"/>
                <a:cs typeface="Calibri"/>
              </a:rPr>
              <a:t>ing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about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being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a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g</a:t>
            </a:r>
            <a:r>
              <a:rPr dirty="0" sz="2500" spc="-5">
                <a:latin typeface="Calibri"/>
                <a:cs typeface="Calibri"/>
              </a:rPr>
              <a:t>l</a:t>
            </a:r>
            <a:r>
              <a:rPr dirty="0" sz="2500" spc="-15">
                <a:latin typeface="Calibri"/>
                <a:cs typeface="Calibri"/>
              </a:rPr>
              <a:t>obal</a:t>
            </a:r>
            <a:r>
              <a:rPr dirty="0" sz="2500" spc="-1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cit</a:t>
            </a:r>
            <a:r>
              <a:rPr dirty="0" sz="2500" spc="5">
                <a:latin typeface="Calibri"/>
                <a:cs typeface="Calibri"/>
              </a:rPr>
              <a:t>i</a:t>
            </a:r>
            <a:r>
              <a:rPr dirty="0" sz="2500" spc="-75">
                <a:latin typeface="Calibri"/>
                <a:cs typeface="Calibri"/>
              </a:rPr>
              <a:t>z</a:t>
            </a:r>
            <a:r>
              <a:rPr dirty="0" sz="2500" spc="-15">
                <a:latin typeface="Calibri"/>
                <a:cs typeface="Calibri"/>
              </a:rPr>
              <a:t>en,</a:t>
            </a:r>
            <a:r>
              <a:rPr dirty="0" sz="2500" spc="20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the</a:t>
            </a:r>
            <a:r>
              <a:rPr dirty="0" sz="2500" spc="-35">
                <a:latin typeface="Calibri"/>
                <a:cs typeface="Calibri"/>
              </a:rPr>
              <a:t>r</a:t>
            </a:r>
            <a:r>
              <a:rPr dirty="0" sz="2500" spc="-15">
                <a:latin typeface="Calibri"/>
                <a:cs typeface="Calibri"/>
              </a:rPr>
              <a:t>e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 spc="-20">
                <a:latin typeface="Calibri"/>
                <a:cs typeface="Calibri"/>
              </a:rPr>
              <a:t>m</a:t>
            </a:r>
            <a:r>
              <a:rPr dirty="0" sz="2500" spc="-55">
                <a:latin typeface="Calibri"/>
                <a:cs typeface="Calibri"/>
              </a:rPr>
              <a:t>a</a:t>
            </a:r>
            <a:r>
              <a:rPr dirty="0" sz="2500" spc="-15">
                <a:latin typeface="Calibri"/>
                <a:cs typeface="Calibri"/>
              </a:rPr>
              <a:t>y</a:t>
            </a:r>
            <a:r>
              <a:rPr dirty="0" sz="2500" spc="15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be</a:t>
            </a:r>
            <a:r>
              <a:rPr dirty="0" sz="2500" spc="-10">
                <a:latin typeface="Calibri"/>
                <a:cs typeface="Calibri"/>
              </a:rPr>
              <a:t> </a:t>
            </a:r>
            <a:r>
              <a:rPr dirty="0" sz="2500" spc="-20">
                <a:latin typeface="Calibri"/>
                <a:cs typeface="Calibri"/>
              </a:rPr>
              <a:t>som</a:t>
            </a:r>
            <a:r>
              <a:rPr dirty="0" sz="2500" spc="-15">
                <a:latin typeface="Calibri"/>
                <a:cs typeface="Calibri"/>
              </a:rPr>
              <a:t>e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20">
                <a:latin typeface="Calibri"/>
                <a:cs typeface="Calibri"/>
              </a:rPr>
              <a:t>bac</a:t>
            </a:r>
            <a:r>
              <a:rPr dirty="0" sz="2500" spc="-5">
                <a:latin typeface="Calibri"/>
                <a:cs typeface="Calibri"/>
              </a:rPr>
              <a:t>k</a:t>
            </a:r>
            <a:r>
              <a:rPr dirty="0" sz="2500" spc="-15">
                <a:latin typeface="Calibri"/>
                <a:cs typeface="Calibri"/>
              </a:rPr>
              <a:t>g</a:t>
            </a:r>
            <a:r>
              <a:rPr dirty="0" sz="2500" spc="-40">
                <a:latin typeface="Calibri"/>
                <a:cs typeface="Calibri"/>
              </a:rPr>
              <a:t>r</a:t>
            </a:r>
            <a:r>
              <a:rPr dirty="0" sz="2500" spc="-20">
                <a:latin typeface="Calibri"/>
                <a:cs typeface="Calibri"/>
              </a:rPr>
              <a:t>oun</a:t>
            </a:r>
            <a:r>
              <a:rPr dirty="0" sz="2500" spc="-15">
                <a:latin typeface="Calibri"/>
                <a:cs typeface="Calibri"/>
              </a:rPr>
              <a:t>d</a:t>
            </a:r>
            <a:r>
              <a:rPr dirty="0" sz="2500" spc="5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assu</a:t>
            </a:r>
            <a:r>
              <a:rPr dirty="0" sz="2500" spc="-30">
                <a:latin typeface="Calibri"/>
                <a:cs typeface="Calibri"/>
              </a:rPr>
              <a:t>m</a:t>
            </a:r>
            <a:r>
              <a:rPr dirty="0" sz="2500" spc="-35">
                <a:latin typeface="Calibri"/>
                <a:cs typeface="Calibri"/>
              </a:rPr>
              <a:t>p</a:t>
            </a:r>
            <a:r>
              <a:rPr dirty="0" sz="2500" spc="-10">
                <a:latin typeface="Calibri"/>
                <a:cs typeface="Calibri"/>
              </a:rPr>
              <a:t>ti</a:t>
            </a:r>
            <a:r>
              <a:rPr dirty="0" sz="2500" spc="-10">
                <a:latin typeface="Calibri"/>
                <a:cs typeface="Calibri"/>
              </a:rPr>
              <a:t>o</a:t>
            </a:r>
            <a:r>
              <a:rPr dirty="0" sz="2500" spc="-20">
                <a:latin typeface="Calibri"/>
                <a:cs typeface="Calibri"/>
              </a:rPr>
              <a:t>n</a:t>
            </a:r>
            <a:r>
              <a:rPr dirty="0" sz="2500" spc="-10">
                <a:latin typeface="Calibri"/>
                <a:cs typeface="Calibri"/>
              </a:rPr>
              <a:t>s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o</a:t>
            </a:r>
            <a:r>
              <a:rPr dirty="0" sz="2500" spc="-10">
                <a:latin typeface="Calibri"/>
                <a:cs typeface="Calibri"/>
              </a:rPr>
              <a:t>f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 spc="-25">
                <a:latin typeface="Calibri"/>
                <a:cs typeface="Calibri"/>
              </a:rPr>
              <a:t>p</a:t>
            </a:r>
            <a:r>
              <a:rPr dirty="0" sz="2500" spc="-10">
                <a:latin typeface="Calibri"/>
                <a:cs typeface="Calibri"/>
              </a:rPr>
              <a:t>riv</a:t>
            </a:r>
            <a:r>
              <a:rPr dirty="0" sz="2500" spc="-5">
                <a:latin typeface="Calibri"/>
                <a:cs typeface="Calibri"/>
              </a:rPr>
              <a:t>i</a:t>
            </a:r>
            <a:r>
              <a:rPr dirty="0" sz="2500" spc="-10">
                <a:latin typeface="Calibri"/>
                <a:cs typeface="Calibri"/>
              </a:rPr>
              <a:t>le</a:t>
            </a:r>
            <a:r>
              <a:rPr dirty="0" sz="2500" spc="-35">
                <a:latin typeface="Calibri"/>
                <a:cs typeface="Calibri"/>
              </a:rPr>
              <a:t>g</a:t>
            </a:r>
            <a:r>
              <a:rPr dirty="0" sz="2500" spc="-15">
                <a:latin typeface="Calibri"/>
                <a:cs typeface="Calibri"/>
              </a:rPr>
              <a:t>e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t</a:t>
            </a:r>
            <a:r>
              <a:rPr dirty="0" sz="2500" spc="-20">
                <a:latin typeface="Calibri"/>
                <a:cs typeface="Calibri"/>
              </a:rPr>
              <a:t>h</a:t>
            </a:r>
            <a:r>
              <a:rPr dirty="0" sz="2500" spc="-40">
                <a:latin typeface="Calibri"/>
                <a:cs typeface="Calibri"/>
              </a:rPr>
              <a:t>a</a:t>
            </a:r>
            <a:r>
              <a:rPr dirty="0" sz="2500" spc="-10">
                <a:latin typeface="Calibri"/>
                <a:cs typeface="Calibri"/>
              </a:rPr>
              <a:t>t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 spc="-20">
                <a:latin typeface="Calibri"/>
                <a:cs typeface="Calibri"/>
              </a:rPr>
              <a:t>no</a:t>
            </a:r>
            <a:r>
              <a:rPr dirty="0" sz="2500" spc="-10">
                <a:latin typeface="Calibri"/>
                <a:cs typeface="Calibri"/>
              </a:rPr>
              <a:t>t</a:t>
            </a:r>
            <a:r>
              <a:rPr dirty="0" sz="2500" spc="5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e</a:t>
            </a:r>
            <a:r>
              <a:rPr dirty="0" sz="2500" spc="-50">
                <a:latin typeface="Calibri"/>
                <a:cs typeface="Calibri"/>
              </a:rPr>
              <a:t>v</a:t>
            </a:r>
            <a:r>
              <a:rPr dirty="0" sz="2500" spc="-15">
                <a:latin typeface="Calibri"/>
                <a:cs typeface="Calibri"/>
              </a:rPr>
              <a:t>e</a:t>
            </a:r>
            <a:r>
              <a:rPr dirty="0" sz="2500" spc="5">
                <a:latin typeface="Calibri"/>
                <a:cs typeface="Calibri"/>
              </a:rPr>
              <a:t>r</a:t>
            </a:r>
            <a:r>
              <a:rPr dirty="0" sz="2500" spc="-15">
                <a:latin typeface="Calibri"/>
                <a:cs typeface="Calibri"/>
              </a:rPr>
              <a:t>y</a:t>
            </a:r>
            <a:r>
              <a:rPr dirty="0" sz="2500" spc="-1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child</a:t>
            </a:r>
            <a:r>
              <a:rPr dirty="0" sz="2500" spc="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in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the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 spc="-35">
                <a:latin typeface="Calibri"/>
                <a:cs typeface="Calibri"/>
              </a:rPr>
              <a:t>w</a:t>
            </a:r>
            <a:r>
              <a:rPr dirty="0" sz="2500" spc="-15">
                <a:latin typeface="Calibri"/>
                <a:cs typeface="Calibri"/>
              </a:rPr>
              <a:t>o</a:t>
            </a:r>
            <a:r>
              <a:rPr dirty="0" sz="2500" spc="-5">
                <a:latin typeface="Calibri"/>
                <a:cs typeface="Calibri"/>
              </a:rPr>
              <a:t>r</a:t>
            </a:r>
            <a:r>
              <a:rPr dirty="0" sz="2500" spc="-10">
                <a:latin typeface="Calibri"/>
                <a:cs typeface="Calibri"/>
              </a:rPr>
              <a:t>ld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has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access</a:t>
            </a:r>
            <a:r>
              <a:rPr dirty="0" sz="2500" spc="15">
                <a:latin typeface="Calibri"/>
                <a:cs typeface="Calibri"/>
              </a:rPr>
              <a:t> </a:t>
            </a:r>
            <a:r>
              <a:rPr dirty="0" sz="2500" spc="-30">
                <a:latin typeface="Calibri"/>
                <a:cs typeface="Calibri"/>
              </a:rPr>
              <a:t>t</a:t>
            </a:r>
            <a:r>
              <a:rPr dirty="0" sz="2500" spc="-15">
                <a:latin typeface="Calibri"/>
                <a:cs typeface="Calibri"/>
              </a:rPr>
              <a:t>o</a:t>
            </a:r>
            <a:r>
              <a:rPr dirty="0" sz="2500" spc="-10">
                <a:latin typeface="Calibri"/>
                <a:cs typeface="Calibri"/>
              </a:rPr>
              <a:t> </a:t>
            </a:r>
            <a:r>
              <a:rPr dirty="0" sz="2500" spc="-35">
                <a:latin typeface="Calibri"/>
                <a:cs typeface="Calibri"/>
              </a:rPr>
              <a:t>a</a:t>
            </a:r>
            <a:r>
              <a:rPr dirty="0" sz="2500" spc="-10">
                <a:latin typeface="Calibri"/>
                <a:cs typeface="Calibri"/>
              </a:rPr>
              <a:t>t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t</a:t>
            </a:r>
            <a:r>
              <a:rPr dirty="0" sz="2500" spc="-10">
                <a:latin typeface="Calibri"/>
                <a:cs typeface="Calibri"/>
              </a:rPr>
              <a:t>his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poi</a:t>
            </a:r>
            <a:r>
              <a:rPr dirty="0" sz="2500" spc="-45">
                <a:latin typeface="Calibri"/>
                <a:cs typeface="Calibri"/>
              </a:rPr>
              <a:t>n</a:t>
            </a:r>
            <a:r>
              <a:rPr dirty="0" sz="2500" spc="-10">
                <a:latin typeface="Calibri"/>
                <a:cs typeface="Calibri"/>
              </a:rPr>
              <a:t>t</a:t>
            </a:r>
            <a:r>
              <a:rPr dirty="0" sz="2500" spc="-180">
                <a:latin typeface="Calibri"/>
                <a:cs typeface="Calibri"/>
              </a:rPr>
              <a:t>.</a:t>
            </a:r>
            <a:r>
              <a:rPr dirty="0" sz="2500" spc="-15">
                <a:latin typeface="Calibri"/>
                <a:cs typeface="Calibri"/>
              </a:rPr>
              <a:t>”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ts val="2850"/>
              </a:lnSpc>
              <a:spcBef>
                <a:spcPts val="3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500" spc="-210">
                <a:latin typeface="Calibri"/>
                <a:cs typeface="Calibri"/>
              </a:rPr>
              <a:t>Y</a:t>
            </a:r>
            <a:r>
              <a:rPr dirty="0" sz="2500" spc="-15">
                <a:latin typeface="Calibri"/>
                <a:cs typeface="Calibri"/>
              </a:rPr>
              <a:t>outh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cultu</a:t>
            </a:r>
            <a:r>
              <a:rPr dirty="0" sz="2500" spc="-40">
                <a:latin typeface="Calibri"/>
                <a:cs typeface="Calibri"/>
              </a:rPr>
              <a:t>r</a:t>
            </a:r>
            <a:r>
              <a:rPr dirty="0" sz="2500" spc="-15">
                <a:latin typeface="Calibri"/>
                <a:cs typeface="Calibri"/>
              </a:rPr>
              <a:t>e…</a:t>
            </a:r>
            <a:r>
              <a:rPr dirty="0" sz="2500" spc="15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pop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cultu</a:t>
            </a:r>
            <a:r>
              <a:rPr dirty="0" sz="2500" spc="-40">
                <a:latin typeface="Calibri"/>
                <a:cs typeface="Calibri"/>
              </a:rPr>
              <a:t>r</a:t>
            </a:r>
            <a:r>
              <a:rPr dirty="0" sz="2500" spc="-15">
                <a:latin typeface="Calibri"/>
                <a:cs typeface="Calibri"/>
              </a:rPr>
              <a:t>e…</a:t>
            </a:r>
            <a:r>
              <a:rPr dirty="0" sz="2500" spc="15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glob</a:t>
            </a:r>
            <a:r>
              <a:rPr dirty="0" sz="2500" spc="-10">
                <a:latin typeface="Calibri"/>
                <a:cs typeface="Calibri"/>
              </a:rPr>
              <a:t>a</a:t>
            </a:r>
            <a:r>
              <a:rPr dirty="0" sz="2500">
                <a:latin typeface="Calibri"/>
                <a:cs typeface="Calibri"/>
              </a:rPr>
              <a:t>li</a:t>
            </a:r>
            <a:r>
              <a:rPr dirty="0" sz="2500" spc="-35">
                <a:latin typeface="Calibri"/>
                <a:cs typeface="Calibri"/>
              </a:rPr>
              <a:t>z</a:t>
            </a:r>
            <a:r>
              <a:rPr dirty="0" sz="2500" spc="-35">
                <a:latin typeface="Calibri"/>
                <a:cs typeface="Calibri"/>
              </a:rPr>
              <a:t>a</a:t>
            </a:r>
            <a:r>
              <a:rPr dirty="0" sz="2500" spc="-10">
                <a:latin typeface="Calibri"/>
                <a:cs typeface="Calibri"/>
              </a:rPr>
              <a:t>ti</a:t>
            </a:r>
            <a:r>
              <a:rPr dirty="0" sz="2500" spc="-10">
                <a:latin typeface="Calibri"/>
                <a:cs typeface="Calibri"/>
              </a:rPr>
              <a:t>o</a:t>
            </a:r>
            <a:r>
              <a:rPr dirty="0" sz="2500" spc="-20">
                <a:latin typeface="Calibri"/>
                <a:cs typeface="Calibri"/>
              </a:rPr>
              <a:t>n…</a:t>
            </a:r>
            <a:endParaRPr sz="2500">
              <a:latin typeface="Calibri"/>
              <a:cs typeface="Calibri"/>
            </a:endParaRPr>
          </a:p>
          <a:p>
            <a:pPr marL="355600">
              <a:lnSpc>
                <a:spcPts val="2850"/>
              </a:lnSpc>
            </a:pPr>
            <a:r>
              <a:rPr dirty="0" sz="2500" spc="-15">
                <a:latin typeface="Calibri"/>
                <a:cs typeface="Calibri"/>
              </a:rPr>
              <a:t>A</a:t>
            </a:r>
            <a:r>
              <a:rPr dirty="0" sz="2500" spc="-30">
                <a:latin typeface="Calibri"/>
                <a:cs typeface="Calibri"/>
              </a:rPr>
              <a:t>m</a:t>
            </a:r>
            <a:r>
              <a:rPr dirty="0" sz="2500" spc="-15">
                <a:latin typeface="Calibri"/>
                <a:cs typeface="Calibri"/>
              </a:rPr>
              <a:t>e</a:t>
            </a:r>
            <a:r>
              <a:rPr dirty="0" sz="2500" spc="-5">
                <a:latin typeface="Calibri"/>
                <a:cs typeface="Calibri"/>
              </a:rPr>
              <a:t>r</a:t>
            </a:r>
            <a:r>
              <a:rPr dirty="0" sz="2500">
                <a:latin typeface="Calibri"/>
                <a:cs typeface="Calibri"/>
              </a:rPr>
              <a:t>i</a:t>
            </a:r>
            <a:r>
              <a:rPr dirty="0" sz="2500" spc="-25">
                <a:latin typeface="Calibri"/>
                <a:cs typeface="Calibri"/>
              </a:rPr>
              <a:t>c</a:t>
            </a:r>
            <a:r>
              <a:rPr dirty="0" sz="2500" spc="-15">
                <a:latin typeface="Calibri"/>
                <a:cs typeface="Calibri"/>
              </a:rPr>
              <a:t>ani</a:t>
            </a:r>
            <a:r>
              <a:rPr dirty="0" sz="2500" spc="-50">
                <a:latin typeface="Calibri"/>
                <a:cs typeface="Calibri"/>
              </a:rPr>
              <a:t>z</a:t>
            </a:r>
            <a:r>
              <a:rPr dirty="0" sz="2500" spc="-35">
                <a:latin typeface="Calibri"/>
                <a:cs typeface="Calibri"/>
              </a:rPr>
              <a:t>a</a:t>
            </a:r>
            <a:r>
              <a:rPr dirty="0" sz="2500">
                <a:latin typeface="Calibri"/>
                <a:cs typeface="Calibri"/>
              </a:rPr>
              <a:t>ti</a:t>
            </a:r>
            <a:r>
              <a:rPr dirty="0" sz="2500" spc="5">
                <a:latin typeface="Calibri"/>
                <a:cs typeface="Calibri"/>
              </a:rPr>
              <a:t>o</a:t>
            </a:r>
            <a:r>
              <a:rPr dirty="0" sz="2500" spc="-20">
                <a:latin typeface="Calibri"/>
                <a:cs typeface="Calibri"/>
              </a:rPr>
              <a:t>n…</a:t>
            </a:r>
            <a:endParaRPr sz="2500">
              <a:latin typeface="Calibri"/>
              <a:cs typeface="Calibri"/>
            </a:endParaRPr>
          </a:p>
          <a:p>
            <a:pPr marL="355600" marR="5080" indent="-342900">
              <a:lnSpc>
                <a:spcPts val="2700"/>
              </a:lnSpc>
              <a:spcBef>
                <a:spcPts val="64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500" spc="-10">
                <a:latin typeface="Calibri"/>
                <a:cs typeface="Calibri"/>
              </a:rPr>
              <a:t>“I</a:t>
            </a:r>
            <a:r>
              <a:rPr dirty="0" sz="2500" spc="-75">
                <a:latin typeface="Calibri"/>
                <a:cs typeface="Calibri"/>
              </a:rPr>
              <a:t>’</a:t>
            </a:r>
            <a:r>
              <a:rPr dirty="0" sz="2500" spc="-20">
                <a:latin typeface="Calibri"/>
                <a:cs typeface="Calibri"/>
              </a:rPr>
              <a:t>m</a:t>
            </a:r>
            <a:r>
              <a:rPr dirty="0" sz="2500" spc="15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un</a:t>
            </a:r>
            <a:r>
              <a:rPr dirty="0" sz="2500" spc="-45">
                <a:latin typeface="Calibri"/>
                <a:cs typeface="Calibri"/>
              </a:rPr>
              <a:t>c</a:t>
            </a:r>
            <a:r>
              <a:rPr dirty="0" sz="2500" spc="-15">
                <a:latin typeface="Calibri"/>
                <a:cs typeface="Calibri"/>
              </a:rPr>
              <a:t>o</a:t>
            </a:r>
            <a:r>
              <a:rPr dirty="0" sz="2500" spc="-30">
                <a:latin typeface="Calibri"/>
                <a:cs typeface="Calibri"/>
              </a:rPr>
              <a:t>m</a:t>
            </a:r>
            <a:r>
              <a:rPr dirty="0" sz="2500" spc="-65">
                <a:latin typeface="Calibri"/>
                <a:cs typeface="Calibri"/>
              </a:rPr>
              <a:t>f</a:t>
            </a:r>
            <a:r>
              <a:rPr dirty="0" sz="2500" spc="-15">
                <a:latin typeface="Calibri"/>
                <a:cs typeface="Calibri"/>
              </a:rPr>
              <a:t>o</a:t>
            </a:r>
            <a:r>
              <a:rPr dirty="0" sz="2500" spc="-5">
                <a:latin typeface="Calibri"/>
                <a:cs typeface="Calibri"/>
              </a:rPr>
              <a:t>r</a:t>
            </a:r>
            <a:r>
              <a:rPr dirty="0" sz="2500" spc="-45">
                <a:latin typeface="Calibri"/>
                <a:cs typeface="Calibri"/>
              </a:rPr>
              <a:t>t</a:t>
            </a:r>
            <a:r>
              <a:rPr dirty="0" sz="2500" spc="-15">
                <a:latin typeface="Calibri"/>
                <a:cs typeface="Calibri"/>
              </a:rPr>
              <a:t>able</a:t>
            </a:r>
            <a:r>
              <a:rPr dirty="0" sz="2500" spc="15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wi</a:t>
            </a:r>
            <a:r>
              <a:rPr dirty="0" sz="2500" spc="-5">
                <a:latin typeface="Calibri"/>
                <a:cs typeface="Calibri"/>
              </a:rPr>
              <a:t>t</a:t>
            </a:r>
            <a:r>
              <a:rPr dirty="0" sz="2500" spc="-15">
                <a:latin typeface="Calibri"/>
                <a:cs typeface="Calibri"/>
              </a:rPr>
              <a:t>h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this…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I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 spc="-45">
                <a:latin typeface="Calibri"/>
                <a:cs typeface="Calibri"/>
              </a:rPr>
              <a:t>r</a:t>
            </a:r>
            <a:r>
              <a:rPr dirty="0" sz="2500" spc="-10">
                <a:latin typeface="Calibri"/>
                <a:cs typeface="Calibri"/>
              </a:rPr>
              <a:t>esi</a:t>
            </a:r>
            <a:r>
              <a:rPr dirty="0" sz="2500" spc="-35">
                <a:latin typeface="Calibri"/>
                <a:cs typeface="Calibri"/>
              </a:rPr>
              <a:t>s</a:t>
            </a:r>
            <a:r>
              <a:rPr dirty="0" sz="2500" spc="-10">
                <a:latin typeface="Calibri"/>
                <a:cs typeface="Calibri"/>
              </a:rPr>
              <a:t>t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t</a:t>
            </a:r>
            <a:r>
              <a:rPr dirty="0" sz="2500" spc="-15">
                <a:latin typeface="Calibri"/>
                <a:cs typeface="Calibri"/>
              </a:rPr>
              <a:t>he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idea</a:t>
            </a:r>
            <a:r>
              <a:rPr dirty="0" sz="2500" spc="15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of</a:t>
            </a:r>
            <a:r>
              <a:rPr dirty="0" sz="2500" spc="-15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the</a:t>
            </a:r>
            <a:r>
              <a:rPr dirty="0" sz="2500" spc="-35">
                <a:latin typeface="Calibri"/>
                <a:cs typeface="Calibri"/>
              </a:rPr>
              <a:t>r</a:t>
            </a:r>
            <a:r>
              <a:rPr dirty="0" sz="2500" spc="-15">
                <a:latin typeface="Calibri"/>
                <a:cs typeface="Calibri"/>
              </a:rPr>
              <a:t>e</a:t>
            </a:r>
            <a:r>
              <a:rPr dirty="0" sz="2500" spc="-10">
                <a:latin typeface="Calibri"/>
                <a:cs typeface="Calibri"/>
              </a:rPr>
              <a:t> </a:t>
            </a:r>
            <a:r>
              <a:rPr dirty="0" sz="2500" spc="-20">
                <a:latin typeface="Calibri"/>
                <a:cs typeface="Calibri"/>
              </a:rPr>
              <a:t>bein</a:t>
            </a:r>
            <a:r>
              <a:rPr dirty="0" sz="2500" spc="-15">
                <a:latin typeface="Calibri"/>
                <a:cs typeface="Calibri"/>
              </a:rPr>
              <a:t>g</a:t>
            </a:r>
            <a:r>
              <a:rPr dirty="0" sz="2500" spc="20">
                <a:latin typeface="Calibri"/>
                <a:cs typeface="Calibri"/>
              </a:rPr>
              <a:t> </a:t>
            </a:r>
            <a:r>
              <a:rPr dirty="0" sz="2500" spc="-20">
                <a:latin typeface="Calibri"/>
                <a:cs typeface="Calibri"/>
              </a:rPr>
              <a:t>on</a:t>
            </a:r>
            <a:r>
              <a:rPr dirty="0" sz="2500" spc="-15">
                <a:latin typeface="Calibri"/>
                <a:cs typeface="Calibri"/>
              </a:rPr>
              <a:t>e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i</a:t>
            </a:r>
            <a:r>
              <a:rPr dirty="0" sz="2500" spc="-50">
                <a:latin typeface="Calibri"/>
                <a:cs typeface="Calibri"/>
              </a:rPr>
              <a:t>n</a:t>
            </a:r>
            <a:r>
              <a:rPr dirty="0" sz="2500" spc="-30">
                <a:latin typeface="Calibri"/>
                <a:cs typeface="Calibri"/>
              </a:rPr>
              <a:t>t</a:t>
            </a:r>
            <a:r>
              <a:rPr dirty="0" sz="2500" spc="-15">
                <a:latin typeface="Calibri"/>
                <a:cs typeface="Calibri"/>
              </a:rPr>
              <a:t>e</a:t>
            </a:r>
            <a:r>
              <a:rPr dirty="0" sz="2500" spc="-5">
                <a:latin typeface="Calibri"/>
                <a:cs typeface="Calibri"/>
              </a:rPr>
              <a:t>r</a:t>
            </a:r>
            <a:r>
              <a:rPr dirty="0" sz="2500" spc="-20">
                <a:latin typeface="Calibri"/>
                <a:cs typeface="Calibri"/>
              </a:rPr>
              <a:t>n</a:t>
            </a:r>
            <a:r>
              <a:rPr dirty="0" sz="2500" spc="-40">
                <a:latin typeface="Calibri"/>
                <a:cs typeface="Calibri"/>
              </a:rPr>
              <a:t>a</a:t>
            </a:r>
            <a:r>
              <a:rPr dirty="0" sz="2500" spc="-10">
                <a:latin typeface="Calibri"/>
                <a:cs typeface="Calibri"/>
              </a:rPr>
              <a:t>ti</a:t>
            </a:r>
            <a:r>
              <a:rPr dirty="0" sz="2500" spc="-10">
                <a:latin typeface="Calibri"/>
                <a:cs typeface="Calibri"/>
              </a:rPr>
              <a:t>o</a:t>
            </a:r>
            <a:r>
              <a:rPr dirty="0" sz="2500" spc="-20">
                <a:latin typeface="Calibri"/>
                <a:cs typeface="Calibri"/>
              </a:rPr>
              <a:t>na</a:t>
            </a:r>
            <a:r>
              <a:rPr dirty="0" sz="2500" spc="-10">
                <a:latin typeface="Calibri"/>
                <a:cs typeface="Calibri"/>
              </a:rPr>
              <a:t>l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ci</a:t>
            </a:r>
            <a:r>
              <a:rPr dirty="0" sz="2500" spc="-5">
                <a:latin typeface="Calibri"/>
                <a:cs typeface="Calibri"/>
              </a:rPr>
              <a:t>t</a:t>
            </a:r>
            <a:r>
              <a:rPr dirty="0" sz="2500" spc="-10">
                <a:latin typeface="Calibri"/>
                <a:cs typeface="Calibri"/>
              </a:rPr>
              <a:t>i</a:t>
            </a:r>
            <a:r>
              <a:rPr dirty="0" sz="2500" spc="-70">
                <a:latin typeface="Calibri"/>
                <a:cs typeface="Calibri"/>
              </a:rPr>
              <a:t>z</a:t>
            </a:r>
            <a:r>
              <a:rPr dirty="0" sz="2500" spc="-15">
                <a:latin typeface="Calibri"/>
                <a:cs typeface="Calibri"/>
              </a:rPr>
              <a:t>enship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th</a:t>
            </a:r>
            <a:r>
              <a:rPr dirty="0" sz="2500" spc="-35">
                <a:latin typeface="Calibri"/>
                <a:cs typeface="Calibri"/>
              </a:rPr>
              <a:t>a</a:t>
            </a:r>
            <a:r>
              <a:rPr dirty="0" sz="2500" spc="-10">
                <a:latin typeface="Calibri"/>
                <a:cs typeface="Calibri"/>
              </a:rPr>
              <a:t>t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is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r</a:t>
            </a:r>
            <a:r>
              <a:rPr dirty="0" sz="2500" spc="-5">
                <a:latin typeface="Calibri"/>
                <a:cs typeface="Calibri"/>
              </a:rPr>
              <a:t>i</a:t>
            </a:r>
            <a:r>
              <a:rPr dirty="0" sz="2500" spc="-15">
                <a:latin typeface="Calibri"/>
                <a:cs typeface="Calibri"/>
              </a:rPr>
              <a:t>g</a:t>
            </a:r>
            <a:r>
              <a:rPr dirty="0" sz="2500" spc="-45">
                <a:latin typeface="Calibri"/>
                <a:cs typeface="Calibri"/>
              </a:rPr>
              <a:t>h</a:t>
            </a:r>
            <a:r>
              <a:rPr dirty="0" sz="2500" spc="-10">
                <a:latin typeface="Calibri"/>
                <a:cs typeface="Calibri"/>
              </a:rPr>
              <a:t>t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 spc="-65">
                <a:latin typeface="Calibri"/>
                <a:cs typeface="Calibri"/>
              </a:rPr>
              <a:t>f</a:t>
            </a:r>
            <a:r>
              <a:rPr dirty="0" sz="2500" spc="-20">
                <a:latin typeface="Calibri"/>
                <a:cs typeface="Calibri"/>
              </a:rPr>
              <a:t>o</a:t>
            </a:r>
            <a:r>
              <a:rPr dirty="0" sz="2500" spc="-10">
                <a:latin typeface="Calibri"/>
                <a:cs typeface="Calibri"/>
              </a:rPr>
              <a:t>r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e</a:t>
            </a:r>
            <a:r>
              <a:rPr dirty="0" sz="2500" spc="-45">
                <a:latin typeface="Calibri"/>
                <a:cs typeface="Calibri"/>
              </a:rPr>
              <a:t>v</a:t>
            </a:r>
            <a:r>
              <a:rPr dirty="0" sz="2500" spc="-15">
                <a:latin typeface="Calibri"/>
                <a:cs typeface="Calibri"/>
              </a:rPr>
              <a:t>e</a:t>
            </a:r>
            <a:r>
              <a:rPr dirty="0" sz="2500" spc="5">
                <a:latin typeface="Calibri"/>
                <a:cs typeface="Calibri"/>
              </a:rPr>
              <a:t>r</a:t>
            </a:r>
            <a:r>
              <a:rPr dirty="0" sz="2500" spc="-45">
                <a:latin typeface="Calibri"/>
                <a:cs typeface="Calibri"/>
              </a:rPr>
              <a:t>y</a:t>
            </a:r>
            <a:r>
              <a:rPr dirty="0" sz="2500" spc="-20">
                <a:latin typeface="Calibri"/>
                <a:cs typeface="Calibri"/>
              </a:rPr>
              <a:t>one</a:t>
            </a:r>
            <a:r>
              <a:rPr dirty="0" sz="2500" spc="-1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in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the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 spc="-45">
                <a:latin typeface="Calibri"/>
                <a:cs typeface="Calibri"/>
              </a:rPr>
              <a:t>w</a:t>
            </a:r>
            <a:r>
              <a:rPr dirty="0" sz="2500">
                <a:latin typeface="Calibri"/>
                <a:cs typeface="Calibri"/>
              </a:rPr>
              <a:t>or</a:t>
            </a:r>
            <a:r>
              <a:rPr dirty="0" sz="2500" spc="5">
                <a:latin typeface="Calibri"/>
                <a:cs typeface="Calibri"/>
              </a:rPr>
              <a:t>l</a:t>
            </a:r>
            <a:r>
              <a:rPr dirty="0" sz="2500" spc="-15">
                <a:latin typeface="Calibri"/>
                <a:cs typeface="Calibri"/>
              </a:rPr>
              <a:t>d</a:t>
            </a:r>
            <a:r>
              <a:rPr dirty="0" sz="2500" spc="-190">
                <a:latin typeface="Calibri"/>
                <a:cs typeface="Calibri"/>
              </a:rPr>
              <a:t>.</a:t>
            </a:r>
            <a:r>
              <a:rPr dirty="0" sz="2500" spc="-15">
                <a:latin typeface="Calibri"/>
                <a:cs typeface="Calibri"/>
              </a:rPr>
              <a:t>”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Leila Bradaschia</dc:creator>
  <dc:title>Educating Global Citizens</dc:title>
  <dcterms:created xsi:type="dcterms:W3CDTF">2015-08-19T16:36:21Z</dcterms:created>
  <dcterms:modified xsi:type="dcterms:W3CDTF">2015-08-19T16:36:21Z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2011-10-12T00:00:00Z</vt:filetime>
  </property>
  <property fmtid="{D5CDD505-2E9C-101B-9397-08002B2CF9AE}" pid="3" name="LastSaved">
    <vt:filetime>2015-08-19T00:00:00Z</vt:filetime>
  </property>
</Properties>
</file>