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8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E01C39D-257D-40E1-B93B-0B7E1FD0626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89CD3D-A932-438C-B2CC-3C47D769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4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/>
              <a:t>Fascism Redux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Clarifying and Contextualizing the Radical Right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02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/>
              <a:t>Reducing the term to a pejorative makes it imprecise</a:t>
            </a:r>
            <a:br>
              <a:rPr lang="en-US" sz="5400" dirty="0"/>
            </a:br>
            <a:r>
              <a:rPr lang="en-US" sz="5400" dirty="0"/>
              <a:t>and rhetorically ineffective</a:t>
            </a:r>
          </a:p>
        </p:txBody>
      </p:sp>
    </p:spTree>
    <p:extLst>
      <p:ext uri="{BB962C8B-B14F-4D97-AF65-F5344CB8AC3E}">
        <p14:creationId xmlns:p14="http://schemas.microsoft.com/office/powerpoint/2010/main" val="139837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eorge orwell"/>
          <p:cNvSpPr>
            <a:spLocks noChangeAspect="1" noChangeArrowheads="1"/>
          </p:cNvSpPr>
          <p:nvPr/>
        </p:nvSpPr>
        <p:spPr bwMode="auto">
          <a:xfrm>
            <a:off x="3481388" y="1957388"/>
            <a:ext cx="5229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57" y="440871"/>
            <a:ext cx="49475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…almost any English person would accept ‘bully’ as a synonym for ‘Fascist’</a:t>
            </a:r>
          </a:p>
        </p:txBody>
      </p:sp>
    </p:spTree>
    <p:extLst>
      <p:ext uri="{BB962C8B-B14F-4D97-AF65-F5344CB8AC3E}">
        <p14:creationId xmlns:p14="http://schemas.microsoft.com/office/powerpoint/2010/main" val="388625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it as it really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Racist</a:t>
            </a:r>
          </a:p>
          <a:p>
            <a:r>
              <a:rPr lang="en-US" sz="3600" dirty="0"/>
              <a:t>Militant</a:t>
            </a:r>
          </a:p>
          <a:p>
            <a:r>
              <a:rPr lang="en-US" sz="3600" dirty="0"/>
              <a:t>Xenophobic</a:t>
            </a:r>
          </a:p>
          <a:p>
            <a:r>
              <a:rPr lang="en-US" sz="3600" dirty="0"/>
              <a:t>Authoritarian</a:t>
            </a:r>
          </a:p>
          <a:p>
            <a:r>
              <a:rPr lang="en-US" sz="3600" dirty="0"/>
              <a:t>Anti-Democratic</a:t>
            </a:r>
          </a:p>
        </p:txBody>
      </p:sp>
    </p:spTree>
    <p:extLst>
      <p:ext uri="{BB962C8B-B14F-4D97-AF65-F5344CB8AC3E}">
        <p14:creationId xmlns:p14="http://schemas.microsoft.com/office/powerpoint/2010/main" val="78810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Echoes of 20</a:t>
            </a:r>
            <a:r>
              <a:rPr lang="en-US" sz="4800" baseline="30000" dirty="0"/>
              <a:t>th</a:t>
            </a:r>
            <a:r>
              <a:rPr lang="en-US" sz="4800" dirty="0"/>
              <a:t> Century Fascism in Modern Politics and Culture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8" y="3602504"/>
            <a:ext cx="10556012" cy="1489496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Is “fascism” the word we’re looking for?</a:t>
            </a:r>
          </a:p>
        </p:txBody>
      </p:sp>
    </p:spTree>
    <p:extLst>
      <p:ext uri="{BB962C8B-B14F-4D97-AF65-F5344CB8AC3E}">
        <p14:creationId xmlns:p14="http://schemas.microsoft.com/office/powerpoint/2010/main" val="1818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Wrong; Imprecise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74861"/>
            <a:ext cx="5059363" cy="3773441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874862"/>
            <a:ext cx="5360728" cy="3576610"/>
          </a:xfrm>
        </p:spPr>
      </p:pic>
    </p:spTree>
    <p:extLst>
      <p:ext uri="{BB962C8B-B14F-4D97-AF65-F5344CB8AC3E}">
        <p14:creationId xmlns:p14="http://schemas.microsoft.com/office/powerpoint/2010/main" val="177447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15556"/>
          <a:stretch/>
        </p:blipFill>
        <p:spPr>
          <a:xfrm>
            <a:off x="1524000" y="984738"/>
            <a:ext cx="9144000" cy="48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8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Why are we clarifying?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Precise critiques in defense of democratic values</a:t>
            </a:r>
          </a:p>
        </p:txBody>
      </p:sp>
    </p:spTree>
    <p:extLst>
      <p:ext uri="{BB962C8B-B14F-4D97-AF65-F5344CB8AC3E}">
        <p14:creationId xmlns:p14="http://schemas.microsoft.com/office/powerpoint/2010/main" val="424537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Fascism?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6" t="911" r="-21476" b="30537"/>
          <a:stretch/>
        </p:blipFill>
        <p:spPr/>
      </p:pic>
    </p:spTree>
    <p:extLst>
      <p:ext uri="{BB962C8B-B14F-4D97-AF65-F5344CB8AC3E}">
        <p14:creationId xmlns:p14="http://schemas.microsoft.com/office/powerpoint/2010/main" val="18950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Major Themes in Fascism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" b="2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</a:rPr>
              <a:t>Hyper-Nationalism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</a:rPr>
              <a:t>Militarism and Expansion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</a:rPr>
              <a:t>Absolute State Power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effectLst/>
              </a:rPr>
              <a:t>Rejection of Diversity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3795" y="2439261"/>
            <a:ext cx="593494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4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Echoes in the Modern Day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Political Parties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 b="881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441435" y="4034734"/>
            <a:ext cx="3300984" cy="576262"/>
          </a:xfrm>
        </p:spPr>
        <p:txBody>
          <a:bodyPr/>
          <a:lstStyle/>
          <a:p>
            <a:r>
              <a:rPr lang="en-US" sz="2800" dirty="0"/>
              <a:t>Neo-Nazi/</a:t>
            </a:r>
            <a:br>
              <a:rPr lang="en-US" sz="2800" dirty="0"/>
            </a:br>
            <a:r>
              <a:rPr lang="en-US" sz="2800" dirty="0"/>
              <a:t>Hate Groups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 b="3861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State Authority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 b="11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47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Echoes in the Modern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Suppression of Freedom and Diversity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Centralization of Power in the Executive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 dirty="0"/>
              <a:t>Militant Nationalism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4476" y="382088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Grassroots Radicalization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211</TotalTime>
  <Words>131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Calisto MT</vt:lpstr>
      <vt:lpstr>Trebuchet MS</vt:lpstr>
      <vt:lpstr>Wingdings 2</vt:lpstr>
      <vt:lpstr>Slate</vt:lpstr>
      <vt:lpstr>Fascism Redux</vt:lpstr>
      <vt:lpstr>Echoes of 20th Century Fascism in Modern Politics and Culture</vt:lpstr>
      <vt:lpstr>Not Wrong; Imprecise </vt:lpstr>
      <vt:lpstr>PowerPoint Presentation</vt:lpstr>
      <vt:lpstr>Why are we clarifying?</vt:lpstr>
      <vt:lpstr>What is Fascism?</vt:lpstr>
      <vt:lpstr>Major Themes in Fascism</vt:lpstr>
      <vt:lpstr>Echoes in the Modern Day</vt:lpstr>
      <vt:lpstr>Echoes in the Modern Day</vt:lpstr>
      <vt:lpstr>Reducing the term to a pejorative makes it imprecise and rhetorically ineffective</vt:lpstr>
      <vt:lpstr>PowerPoint Presentation</vt:lpstr>
      <vt:lpstr>Call it as it really 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 Redux</dc:title>
  <dc:creator>Bradley Morabito</dc:creator>
  <cp:lastModifiedBy>Hicks, Emily Claire</cp:lastModifiedBy>
  <cp:revision>14</cp:revision>
  <dcterms:created xsi:type="dcterms:W3CDTF">2017-10-24T00:06:16Z</dcterms:created>
  <dcterms:modified xsi:type="dcterms:W3CDTF">2017-11-16T23:19:46Z</dcterms:modified>
</cp:coreProperties>
</file>