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Default Extension="jpg" ContentType="image/jpg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028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400615" y="0"/>
            <a:ext cx="4743384" cy="600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511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54864" y="1586483"/>
            <a:ext cx="3698748" cy="1156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0282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400615" y="0"/>
            <a:ext cx="4743384" cy="600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511" cy="901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033" y="2137669"/>
            <a:ext cx="7183932" cy="280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516" y="2869189"/>
            <a:ext cx="8652967" cy="284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Relationship Id="rId4" Type="http://schemas.openxmlformats.org/officeDocument/2006/relationships/notesSlide" Target="../notesSlides/notesSlide15.xml"/><Relationship Id="rId5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notesSlide" Target="../notesSlides/notesSlide26.xml"/><Relationship Id="rId6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notesSlide" Target="../notesSlides/notesSlide27.xml"/><Relationship Id="rId6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jpg"/><Relationship Id="rId4" Type="http://schemas.openxmlformats.org/officeDocument/2006/relationships/notesSlide" Target="../notesSlides/notesSlide29.xml"/><Relationship Id="rId5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notesSlide" Target="../notesSlides/notesSlide7.xml"/><Relationship Id="rId8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notesSlide" Target="../notesSlides/notesSlide8.xml"/><Relationship Id="rId8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1257300"/>
            <a:ext cx="8398764" cy="2007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78478" y="3254126"/>
            <a:ext cx="4761230" cy="2414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2771140" marR="5715" indent="8509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0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14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z="20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enz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ectu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z="20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0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abic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algn="r" marL="12700" marR="5080" indent="3281679">
              <a:lnSpc>
                <a:spcPct val="100000"/>
              </a:lnSpc>
            </a:pP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enn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if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z="20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ane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 Ph.D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Candida</a:t>
            </a:r>
            <a:r>
              <a:rPr dirty="0" sz="2000" spc="-2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z="20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dirty="0" sz="20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artment </a:t>
            </a:r>
            <a:r>
              <a:rPr dirty="0" sz="20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000" spc="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Education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algn="r" marL="76200" marR="5080" indent="326009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Emi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0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od</a:t>
            </a:r>
            <a:r>
              <a:rPr dirty="0" sz="2000" spc="-5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 Ph.D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Candida</a:t>
            </a:r>
            <a:r>
              <a:rPr dirty="0" sz="2000" spc="-2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z="20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dirty="0" sz="20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artment</a:t>
            </a:r>
            <a:r>
              <a:rPr dirty="0" sz="20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0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Education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636" y="2240279"/>
            <a:ext cx="22859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914400"/>
            <a:ext cx="77724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485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18856" y="5576684"/>
            <a:ext cx="1612900" cy="0"/>
          </a:xfrm>
          <a:custGeom>
            <a:avLst/>
            <a:gdLst/>
            <a:ahLst/>
            <a:cxnLst/>
            <a:rect l="l" t="t" r="r" b="b"/>
            <a:pathLst>
              <a:path w="1612900" h="0">
                <a:moveTo>
                  <a:pt x="0" y="0"/>
                </a:moveTo>
                <a:lnTo>
                  <a:pt x="1612304" y="0"/>
                </a:lnTo>
              </a:path>
            </a:pathLst>
          </a:custGeom>
          <a:ln w="27404">
            <a:solidFill>
              <a:srgbClr val="4B4B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27724" y="6832921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 h="0">
                <a:moveTo>
                  <a:pt x="0" y="0"/>
                </a:moveTo>
                <a:lnTo>
                  <a:pt x="3370765" y="0"/>
                </a:lnTo>
              </a:path>
            </a:pathLst>
          </a:custGeom>
          <a:ln w="18269">
            <a:solidFill>
              <a:srgbClr val="449C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73917" y="1744033"/>
            <a:ext cx="1361440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35">
                <a:solidFill>
                  <a:srgbClr val="3F3F3F"/>
                </a:solidFill>
                <a:latin typeface="Times New Roman"/>
                <a:cs typeface="Times New Roman"/>
              </a:rPr>
              <a:t>FRANK</a:t>
            </a:r>
            <a:r>
              <a:rPr dirty="0" sz="1550" spc="-280">
                <a:solidFill>
                  <a:srgbClr val="3F3F3F"/>
                </a:solidFill>
                <a:latin typeface="Times New Roman"/>
                <a:cs typeface="Times New Roman"/>
              </a:rPr>
              <a:t>L</a:t>
            </a:r>
            <a:r>
              <a:rPr dirty="0" sz="1550" spc="180">
                <a:solidFill>
                  <a:srgbClr val="3F3F3F"/>
                </a:solidFill>
                <a:latin typeface="Times New Roman"/>
                <a:cs typeface="Times New Roman"/>
              </a:rPr>
              <a:t>\</a:t>
            </a:r>
            <a:r>
              <a:rPr dirty="0" sz="1550" spc="-105">
                <a:solidFill>
                  <a:srgbClr val="3F3F3F"/>
                </a:solidFill>
                <a:latin typeface="Times New Roman"/>
                <a:cs typeface="Times New Roman"/>
              </a:rPr>
              <a:t>'</a:t>
            </a:r>
            <a:r>
              <a:rPr dirty="0" sz="1550" spc="280">
                <a:solidFill>
                  <a:srgbClr val="3F3F3F"/>
                </a:solidFill>
                <a:latin typeface="Times New Roman"/>
                <a:cs typeface="Times New Roman"/>
              </a:rPr>
              <a:t>,</a:t>
            </a:r>
            <a:r>
              <a:rPr dirty="0" sz="1550" spc="-1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dirty="0" sz="1500" spc="20">
                <a:solidFill>
                  <a:srgbClr val="3F3F3F"/>
                </a:solidFill>
                <a:latin typeface="Arial"/>
                <a:cs typeface="Arial"/>
              </a:rPr>
              <a:t>\</a:t>
            </a:r>
            <a:r>
              <a:rPr dirty="0" sz="1500" spc="-135">
                <a:solidFill>
                  <a:srgbClr val="3F3F3F"/>
                </a:solidFill>
                <a:latin typeface="Arial"/>
                <a:cs typeface="Arial"/>
              </a:rPr>
              <a:t>\</a:t>
            </a:r>
            <a:r>
              <a:rPr dirty="0" sz="1500" spc="21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dirty="0" sz="1500" spc="170">
                <a:solidFill>
                  <a:srgbClr val="696969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5801" y="1744033"/>
            <a:ext cx="407670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24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dirty="0" sz="1550" spc="210">
                <a:solidFill>
                  <a:srgbClr val="3F3F3F"/>
                </a:solidFill>
                <a:latin typeface="Times New Roman"/>
                <a:cs typeface="Times New Roman"/>
              </a:rPr>
              <a:t>l</a:t>
            </a:r>
            <a:r>
              <a:rPr dirty="0" sz="1550" spc="185">
                <a:solidFill>
                  <a:srgbClr val="3F3F3F"/>
                </a:solidFill>
                <a:latin typeface="Times New Roman"/>
                <a:cs typeface="Times New Roman"/>
              </a:rPr>
              <a:t>)</a:t>
            </a:r>
            <a:r>
              <a:rPr dirty="0" sz="1550" spc="25">
                <a:solidFill>
                  <a:srgbClr val="525252"/>
                </a:solidFill>
                <a:latin typeface="Times New Roman"/>
                <a:cs typeface="Times New Roman"/>
              </a:rPr>
              <a:t>.</a:t>
            </a:r>
            <a:r>
              <a:rPr dirty="0" sz="1550" spc="100">
                <a:solidFill>
                  <a:srgbClr val="525252"/>
                </a:solidFill>
                <a:latin typeface="Times New Roman"/>
                <a:cs typeface="Times New Roman"/>
              </a:rPr>
              <a:t>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6754" y="1907798"/>
            <a:ext cx="63500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6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dirty="0" sz="2000" spc="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F3F3F"/>
                </a:solidFill>
                <a:latin typeface="Arial"/>
                <a:cs typeface="Arial"/>
              </a:rPr>
              <a:t>fEW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8993" y="1953785"/>
            <a:ext cx="1387475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40">
                <a:solidFill>
                  <a:srgbClr val="3F3F3F"/>
                </a:solidFill>
                <a:latin typeface="Times New Roman"/>
                <a:cs typeface="Times New Roman"/>
              </a:rPr>
              <a:t>\</a:t>
            </a:r>
            <a:r>
              <a:rPr dirty="0" sz="1550" spc="-80">
                <a:solidFill>
                  <a:srgbClr val="3F3F3F"/>
                </a:solidFill>
                <a:latin typeface="Times New Roman"/>
                <a:cs typeface="Times New Roman"/>
              </a:rPr>
              <a:t>SK</a:t>
            </a:r>
            <a:r>
              <a:rPr dirty="0" sz="1550" spc="16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550" spc="395">
                <a:solidFill>
                  <a:srgbClr val="3F3F3F"/>
                </a:solidFill>
                <a:latin typeface="Times New Roman"/>
                <a:cs typeface="Times New Roman"/>
              </a:rPr>
              <a:t>('</a:t>
            </a:r>
            <a:r>
              <a:rPr dirty="0" sz="1550" spc="81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dirty="0" sz="1550" spc="50">
                <a:solidFill>
                  <a:srgbClr val="3F3F3F"/>
                </a:solidFill>
                <a:latin typeface="Times New Roman"/>
                <a:cs typeface="Times New Roman"/>
              </a:rPr>
              <a:t>OONS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7301" y="2143476"/>
            <a:ext cx="135699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30">
                <a:solidFill>
                  <a:srgbClr val="3F3F3F"/>
                </a:solidFill>
                <a:latin typeface="Arial"/>
                <a:cs typeface="Arial"/>
              </a:rPr>
              <a:t>-rn</a:t>
            </a:r>
            <a:r>
              <a:rPr dirty="0" sz="2000" spc="-265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1800" spc="-190" i="1">
                <a:solidFill>
                  <a:srgbClr val="282828"/>
                </a:solidFill>
                <a:latin typeface="Times New Roman"/>
                <a:cs typeface="Times New Roman"/>
              </a:rPr>
              <a:t>L6A&gt;1"</a:t>
            </a:r>
            <a:r>
              <a:rPr dirty="0" sz="1800" spc="-50" i="1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1550" spc="75">
                <a:solidFill>
                  <a:srgbClr val="3F3F3F"/>
                </a:solidFill>
                <a:latin typeface="Times New Roman"/>
                <a:cs typeface="Times New Roman"/>
              </a:rPr>
              <a:t>OF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8790" y="2373840"/>
            <a:ext cx="58547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545">
                <a:solidFill>
                  <a:srgbClr val="525252"/>
                </a:solidFill>
                <a:latin typeface="Times New Roman"/>
                <a:cs typeface="Times New Roman"/>
              </a:rPr>
              <a:t>l</a:t>
            </a:r>
            <a:r>
              <a:rPr dirty="0" sz="1500" spc="55">
                <a:solidFill>
                  <a:srgbClr val="525252"/>
                </a:solidFill>
                <a:latin typeface="Times New Roman"/>
                <a:cs typeface="Times New Roman"/>
              </a:rPr>
              <a:t>w.,E.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8498" y="2373840"/>
            <a:ext cx="20256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114">
                <a:solidFill>
                  <a:srgbClr val="525252"/>
                </a:solidFill>
                <a:latin typeface="Times New Roman"/>
                <a:cs typeface="Times New Roman"/>
              </a:rPr>
              <a:t>••</a:t>
            </a:r>
            <a:r>
              <a:rPr dirty="0" sz="1500" spc="-23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450" spc="195">
                <a:solidFill>
                  <a:srgbClr val="525252"/>
                </a:solidFill>
                <a:latin typeface="Times New Roman"/>
                <a:cs typeface="Times New Roman"/>
              </a:rPr>
              <a:t>#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0344" y="5317759"/>
            <a:ext cx="121285" cy="168275"/>
          </a:xfrm>
          <a:custGeom>
            <a:avLst/>
            <a:gdLst/>
            <a:ahLst/>
            <a:cxnLst/>
            <a:rect l="l" t="t" r="r" b="b"/>
            <a:pathLst>
              <a:path w="121284" h="168275">
                <a:moveTo>
                  <a:pt x="0" y="0"/>
                </a:moveTo>
                <a:lnTo>
                  <a:pt x="120944" y="0"/>
                </a:lnTo>
                <a:lnTo>
                  <a:pt x="120944" y="167927"/>
                </a:lnTo>
                <a:lnTo>
                  <a:pt x="0" y="167927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45010" y="5328839"/>
            <a:ext cx="144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 i="1">
                <a:solidFill>
                  <a:srgbClr val="B1B1B1"/>
                </a:solidFill>
                <a:latin typeface="Arial"/>
                <a:cs typeface="Arial"/>
              </a:rPr>
              <a:t>I'.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335" y="5448775"/>
            <a:ext cx="95250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50" spc="-175">
                <a:solidFill>
                  <a:srgbClr val="979797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3678" y="5540131"/>
            <a:ext cx="66040" cy="454025"/>
          </a:xfrm>
          <a:custGeom>
            <a:avLst/>
            <a:gdLst/>
            <a:ahLst/>
            <a:cxnLst/>
            <a:rect l="l" t="t" r="r" b="b"/>
            <a:pathLst>
              <a:path w="66040" h="454025">
                <a:moveTo>
                  <a:pt x="0" y="0"/>
                </a:moveTo>
                <a:lnTo>
                  <a:pt x="65802" y="0"/>
                </a:lnTo>
                <a:lnTo>
                  <a:pt x="65802" y="453404"/>
                </a:lnTo>
                <a:lnTo>
                  <a:pt x="0" y="453404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44526" y="5591637"/>
            <a:ext cx="359410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15" i="1">
                <a:solidFill>
                  <a:srgbClr val="B1B1B1"/>
                </a:solidFill>
                <a:latin typeface="Arial"/>
                <a:cs typeface="Arial"/>
              </a:rPr>
              <a:t>'</a:t>
            </a:r>
            <a:r>
              <a:rPr dirty="0" sz="2700" spc="585" i="1">
                <a:solidFill>
                  <a:srgbClr val="979797"/>
                </a:solidFill>
                <a:latin typeface="Arial"/>
                <a:cs typeface="Arial"/>
              </a:rPr>
              <a:t>1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636" y="2240279"/>
            <a:ext cx="22859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1262633"/>
            <a:ext cx="8001000" cy="5214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485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40027" y="6162624"/>
            <a:ext cx="1530350" cy="0"/>
          </a:xfrm>
          <a:custGeom>
            <a:avLst/>
            <a:gdLst/>
            <a:ahLst/>
            <a:cxnLst/>
            <a:rect l="l" t="t" r="r" b="b"/>
            <a:pathLst>
              <a:path w="1530350" h="0">
                <a:moveTo>
                  <a:pt x="0" y="0"/>
                </a:moveTo>
                <a:lnTo>
                  <a:pt x="1530089" y="0"/>
                </a:lnTo>
              </a:path>
            </a:pathLst>
          </a:custGeom>
          <a:ln w="27404">
            <a:solidFill>
              <a:srgbClr val="7470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27724" y="6639128"/>
            <a:ext cx="3142615" cy="0"/>
          </a:xfrm>
          <a:custGeom>
            <a:avLst/>
            <a:gdLst/>
            <a:ahLst/>
            <a:cxnLst/>
            <a:rect l="l" t="t" r="r" b="b"/>
            <a:pathLst>
              <a:path w="3142615" h="0">
                <a:moveTo>
                  <a:pt x="0" y="0"/>
                </a:moveTo>
                <a:lnTo>
                  <a:pt x="3142392" y="0"/>
                </a:lnTo>
              </a:path>
            </a:pathLst>
          </a:custGeom>
          <a:ln w="27404">
            <a:solidFill>
              <a:srgbClr val="489C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27724" y="6832921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 h="0">
                <a:moveTo>
                  <a:pt x="0" y="0"/>
                </a:moveTo>
                <a:lnTo>
                  <a:pt x="3370765" y="0"/>
                </a:lnTo>
              </a:path>
            </a:pathLst>
          </a:custGeom>
          <a:ln w="18269">
            <a:solidFill>
              <a:srgbClr val="449C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3559" y="5861300"/>
            <a:ext cx="189992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70"/>
              </a:lnSpc>
            </a:pPr>
            <a:r>
              <a:rPr dirty="0" sz="1900" spc="720">
                <a:solidFill>
                  <a:srgbClr val="363636"/>
                </a:solidFill>
                <a:latin typeface="Times New Roman"/>
                <a:cs typeface="Times New Roman"/>
              </a:rPr>
              <a:t>©</a:t>
            </a:r>
            <a:r>
              <a:rPr dirty="0" sz="1900" spc="-6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1500" spc="229">
                <a:solidFill>
                  <a:srgbClr val="363636"/>
                </a:solidFill>
                <a:latin typeface="Arial"/>
                <a:cs typeface="Arial"/>
              </a:rPr>
              <a:t>Orig</a:t>
            </a:r>
            <a:r>
              <a:rPr dirty="0" sz="1500" spc="175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dirty="0" sz="1500" spc="240">
                <a:solidFill>
                  <a:srgbClr val="363636"/>
                </a:solidFill>
                <a:latin typeface="Arial"/>
                <a:cs typeface="Arial"/>
              </a:rPr>
              <a:t>na</a:t>
            </a:r>
            <a:r>
              <a:rPr dirty="0" sz="1500" spc="-16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500" spc="19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dirty="0" sz="1500" spc="235">
                <a:solidFill>
                  <a:srgbClr val="363636"/>
                </a:solidFill>
                <a:latin typeface="Arial"/>
                <a:cs typeface="Arial"/>
              </a:rPr>
              <a:t>Art</a:t>
            </a:r>
            <a:r>
              <a:rPr dirty="0" sz="1500" spc="-15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500" spc="135">
                <a:solidFill>
                  <a:srgbClr val="363636"/>
                </a:solidFill>
                <a:latin typeface="Arial"/>
                <a:cs typeface="Arial"/>
              </a:rPr>
              <a:t>ist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2660" y="6073604"/>
            <a:ext cx="91440" cy="254000"/>
          </a:xfrm>
          <a:custGeom>
            <a:avLst/>
            <a:gdLst/>
            <a:ahLst/>
            <a:cxnLst/>
            <a:rect l="l" t="t" r="r" b="b"/>
            <a:pathLst>
              <a:path w="91439" h="254000">
                <a:moveTo>
                  <a:pt x="0" y="0"/>
                </a:moveTo>
                <a:lnTo>
                  <a:pt x="91348" y="0"/>
                </a:lnTo>
                <a:lnTo>
                  <a:pt x="91348" y="253472"/>
                </a:lnTo>
                <a:lnTo>
                  <a:pt x="0" y="253472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3559" y="6110855"/>
            <a:ext cx="422338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85"/>
              </a:lnSpc>
            </a:pPr>
            <a:r>
              <a:rPr dirty="0" sz="1500" spc="350">
                <a:solidFill>
                  <a:srgbClr val="363636"/>
                </a:solidFill>
                <a:latin typeface="Arial"/>
                <a:cs typeface="Arial"/>
              </a:rPr>
              <a:t>R</a:t>
            </a:r>
            <a:r>
              <a:rPr dirty="0" sz="1500" spc="-50">
                <a:solidFill>
                  <a:srgbClr val="363636"/>
                </a:solidFill>
                <a:latin typeface="Arial"/>
                <a:cs typeface="Arial"/>
              </a:rPr>
              <a:t>e</a:t>
            </a:r>
            <a:r>
              <a:rPr dirty="0" sz="1500">
                <a:solidFill>
                  <a:srgbClr val="666466"/>
                </a:solidFill>
                <a:latin typeface="Arial"/>
                <a:cs typeface="Arial"/>
              </a:rPr>
              <a:t>-</a:t>
            </a:r>
            <a:r>
              <a:rPr dirty="0" sz="1500" spc="-45">
                <a:solidFill>
                  <a:srgbClr val="363636"/>
                </a:solidFill>
                <a:latin typeface="Arial"/>
                <a:cs typeface="Arial"/>
              </a:rPr>
              <a:t>p</a:t>
            </a:r>
            <a:r>
              <a:rPr dirty="0" sz="1500" spc="-145">
                <a:solidFill>
                  <a:srgbClr val="808080"/>
                </a:solidFill>
                <a:latin typeface="Arial"/>
                <a:cs typeface="Arial"/>
              </a:rPr>
              <a:t>·</a:t>
            </a:r>
            <a:r>
              <a:rPr dirty="0" sz="1500" spc="110">
                <a:solidFill>
                  <a:srgbClr val="363636"/>
                </a:solidFill>
                <a:latin typeface="Arial"/>
                <a:cs typeface="Arial"/>
              </a:rPr>
              <a:t>r</a:t>
            </a:r>
            <a:r>
              <a:rPr dirty="0" sz="1500" spc="-15">
                <a:solidFill>
                  <a:srgbClr val="363636"/>
                </a:solidFill>
                <a:latin typeface="Arial"/>
                <a:cs typeface="Arial"/>
              </a:rPr>
              <a:t>o</a:t>
            </a:r>
            <a:r>
              <a:rPr dirty="0" sz="1500" spc="-215">
                <a:solidFill>
                  <a:srgbClr val="666466"/>
                </a:solidFill>
                <a:latin typeface="Arial"/>
                <a:cs typeface="Arial"/>
              </a:rPr>
              <a:t>-</a:t>
            </a:r>
            <a:r>
              <a:rPr dirty="0" sz="1500" spc="215">
                <a:solidFill>
                  <a:srgbClr val="363636"/>
                </a:solidFill>
                <a:latin typeface="Arial"/>
                <a:cs typeface="Arial"/>
              </a:rPr>
              <a:t>d</a:t>
            </a:r>
            <a:r>
              <a:rPr dirty="0" sz="1500" spc="-175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400" spc="60">
                <a:solidFill>
                  <a:srgbClr val="363636"/>
                </a:solidFill>
                <a:latin typeface="Arial"/>
                <a:cs typeface="Arial"/>
              </a:rPr>
              <a:t>Lfct</a:t>
            </a:r>
            <a:r>
              <a:rPr dirty="0" sz="1400" spc="-185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500" spc="13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dirty="0" sz="1500" spc="-1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dirty="0" sz="1500" spc="-220">
                <a:solidFill>
                  <a:srgbClr val="A0A0A0"/>
                </a:solidFill>
                <a:latin typeface="Arial"/>
                <a:cs typeface="Arial"/>
              </a:rPr>
              <a:t>·</a:t>
            </a:r>
            <a:r>
              <a:rPr dirty="0" sz="1500" spc="-10">
                <a:solidFill>
                  <a:srgbClr val="363636"/>
                </a:solidFill>
                <a:latin typeface="Arial"/>
                <a:cs typeface="Arial"/>
              </a:rPr>
              <a:t>n</a:t>
            </a:r>
            <a:r>
              <a:rPr dirty="0" sz="1500" spc="465">
                <a:solidFill>
                  <a:srgbClr val="808080"/>
                </a:solidFill>
                <a:latin typeface="Arial"/>
                <a:cs typeface="Arial"/>
              </a:rPr>
              <a:t>-</a:t>
            </a:r>
            <a:r>
              <a:rPr dirty="0" sz="1500" spc="165">
                <a:solidFill>
                  <a:srgbClr val="363636"/>
                </a:solidFill>
                <a:latin typeface="Arial"/>
                <a:cs typeface="Arial"/>
              </a:rPr>
              <a:t>r</a:t>
            </a:r>
            <a:r>
              <a:rPr dirty="0" sz="1500" spc="7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dirty="0" sz="1500" spc="315">
                <a:solidFill>
                  <a:srgbClr val="363636"/>
                </a:solidFill>
                <a:latin typeface="Arial"/>
                <a:cs typeface="Arial"/>
              </a:rPr>
              <a:t>g</a:t>
            </a:r>
            <a:r>
              <a:rPr dirty="0" sz="1500" spc="315">
                <a:solidFill>
                  <a:srgbClr val="363636"/>
                </a:solidFill>
                <a:latin typeface="Arial"/>
                <a:cs typeface="Arial"/>
              </a:rPr>
              <a:t>h</a:t>
            </a:r>
            <a:r>
              <a:rPr dirty="0" sz="1500" spc="135">
                <a:solidFill>
                  <a:srgbClr val="363636"/>
                </a:solidFill>
                <a:latin typeface="Arial"/>
                <a:cs typeface="Arial"/>
              </a:rPr>
              <a:t>t</a:t>
            </a:r>
            <a:r>
              <a:rPr dirty="0" sz="1500" spc="130">
                <a:solidFill>
                  <a:srgbClr val="363636"/>
                </a:solidFill>
                <a:latin typeface="Arial"/>
                <a:cs typeface="Arial"/>
              </a:rPr>
              <a:t>s</a:t>
            </a:r>
            <a:r>
              <a:rPr dirty="0" sz="1500" spc="285">
                <a:solidFill>
                  <a:srgbClr val="808080"/>
                </a:solidFill>
                <a:latin typeface="Arial"/>
                <a:cs typeface="Arial"/>
              </a:rPr>
              <a:t>-</a:t>
            </a:r>
            <a:r>
              <a:rPr dirty="0" sz="1500" spc="-45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dirty="0" sz="1500" spc="-40">
                <a:solidFill>
                  <a:srgbClr val="808080"/>
                </a:solidFill>
                <a:latin typeface="Arial"/>
                <a:cs typeface="Arial"/>
              </a:rPr>
              <a:t>·</a:t>
            </a:r>
            <a:r>
              <a:rPr dirty="0" sz="1500" spc="180">
                <a:solidFill>
                  <a:srgbClr val="363636"/>
                </a:solidFill>
                <a:latin typeface="Arial"/>
                <a:cs typeface="Arial"/>
              </a:rPr>
              <a:t>bta</a:t>
            </a:r>
            <a:r>
              <a:rPr dirty="0" sz="1500" spc="-15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500" spc="95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dirty="0" sz="1500" spc="25">
                <a:solidFill>
                  <a:srgbClr val="363636"/>
                </a:solidFill>
                <a:latin typeface="Arial"/>
                <a:cs typeface="Arial"/>
              </a:rPr>
              <a:t>n</a:t>
            </a:r>
            <a:r>
              <a:rPr dirty="0" sz="1500" spc="-215">
                <a:solidFill>
                  <a:srgbClr val="808080"/>
                </a:solidFill>
                <a:latin typeface="Arial"/>
                <a:cs typeface="Arial"/>
              </a:rPr>
              <a:t>-</a:t>
            </a:r>
            <a:r>
              <a:rPr dirty="0" sz="1500" spc="204">
                <a:solidFill>
                  <a:srgbClr val="363636"/>
                </a:solidFill>
                <a:latin typeface="Arial"/>
                <a:cs typeface="Arial"/>
              </a:rPr>
              <a:t>ab</a:t>
            </a:r>
            <a:r>
              <a:rPr dirty="0" sz="1500" spc="-275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500" spc="8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dirty="0" sz="1500" spc="-50">
                <a:solidFill>
                  <a:srgbClr val="363636"/>
                </a:solidFill>
                <a:latin typeface="Arial"/>
                <a:cs typeface="Arial"/>
              </a:rPr>
              <a:t>e</a:t>
            </a:r>
            <a:r>
              <a:rPr dirty="0" sz="1500" spc="285">
                <a:solidFill>
                  <a:srgbClr val="666466"/>
                </a:solidFill>
                <a:latin typeface="Arial"/>
                <a:cs typeface="Arial"/>
              </a:rPr>
              <a:t>-</a:t>
            </a:r>
            <a:r>
              <a:rPr dirty="0" sz="1500" spc="225">
                <a:solidFill>
                  <a:srgbClr val="363636"/>
                </a:solidFill>
                <a:latin typeface="Arial"/>
                <a:cs typeface="Arial"/>
              </a:rPr>
              <a:t>f</a:t>
            </a:r>
            <a:r>
              <a:rPr dirty="0" sz="1500" spc="-24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500" spc="110">
                <a:solidFill>
                  <a:srgbClr val="363636"/>
                </a:solidFill>
                <a:latin typeface="Arial"/>
                <a:cs typeface="Arial"/>
              </a:rPr>
              <a:t>r</a:t>
            </a:r>
            <a:r>
              <a:rPr dirty="0" sz="1500" spc="-50">
                <a:solidFill>
                  <a:srgbClr val="363636"/>
                </a:solidFill>
                <a:latin typeface="Arial"/>
                <a:cs typeface="Arial"/>
              </a:rPr>
              <a:t>o</a:t>
            </a:r>
            <a:r>
              <a:rPr dirty="0" sz="1500" spc="-145">
                <a:solidFill>
                  <a:srgbClr val="808080"/>
                </a:solidFill>
                <a:latin typeface="Arial"/>
                <a:cs typeface="Arial"/>
              </a:rPr>
              <a:t>·</a:t>
            </a:r>
            <a:r>
              <a:rPr dirty="0" sz="1500" spc="509">
                <a:solidFill>
                  <a:srgbClr val="363636"/>
                </a:solidFill>
                <a:latin typeface="Arial"/>
                <a:cs typeface="Arial"/>
              </a:rPr>
              <a:t>m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290" y="6344387"/>
            <a:ext cx="284162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195">
                <a:solidFill>
                  <a:srgbClr val="363636"/>
                </a:solidFill>
                <a:latin typeface="Arial"/>
                <a:cs typeface="Arial"/>
              </a:rPr>
              <a:t>vvw</a:t>
            </a:r>
            <a:r>
              <a:rPr dirty="0" sz="1500" spc="229">
                <a:solidFill>
                  <a:srgbClr val="363636"/>
                </a:solidFill>
                <a:latin typeface="Arial"/>
                <a:cs typeface="Arial"/>
              </a:rPr>
              <a:t>w</a:t>
            </a:r>
            <a:r>
              <a:rPr dirty="0" sz="1500" spc="185">
                <a:solidFill>
                  <a:srgbClr val="666466"/>
                </a:solidFill>
                <a:latin typeface="Arial"/>
                <a:cs typeface="Arial"/>
              </a:rPr>
              <a:t>.</a:t>
            </a:r>
            <a:r>
              <a:rPr dirty="0" sz="1500" spc="254">
                <a:solidFill>
                  <a:srgbClr val="363636"/>
                </a:solidFill>
                <a:latin typeface="Arial"/>
                <a:cs typeface="Arial"/>
              </a:rPr>
              <a:t>Ca</a:t>
            </a:r>
            <a:r>
              <a:rPr dirty="0" sz="1500" spc="-12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500" spc="125">
                <a:solidFill>
                  <a:srgbClr val="363636"/>
                </a:solidFill>
                <a:latin typeface="Arial"/>
                <a:cs typeface="Arial"/>
              </a:rPr>
              <a:t>r</a:t>
            </a:r>
            <a:r>
              <a:rPr dirty="0" sz="1500" spc="235">
                <a:solidFill>
                  <a:srgbClr val="363636"/>
                </a:solidFill>
                <a:latin typeface="Arial"/>
                <a:cs typeface="Arial"/>
              </a:rPr>
              <a:t>t</a:t>
            </a:r>
            <a:r>
              <a:rPr dirty="0" sz="1500" spc="310">
                <a:solidFill>
                  <a:srgbClr val="363636"/>
                </a:solidFill>
                <a:latin typeface="Arial"/>
                <a:cs typeface="Arial"/>
              </a:rPr>
              <a:t>o</a:t>
            </a:r>
            <a:r>
              <a:rPr dirty="0" sz="1500" spc="229">
                <a:solidFill>
                  <a:srgbClr val="363636"/>
                </a:solidFill>
                <a:latin typeface="Arial"/>
                <a:cs typeface="Arial"/>
              </a:rPr>
              <a:t>onSt</a:t>
            </a:r>
            <a:r>
              <a:rPr dirty="0" sz="1500" spc="-14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500" spc="275">
                <a:solidFill>
                  <a:srgbClr val="363636"/>
                </a:solidFill>
                <a:latin typeface="Arial"/>
                <a:cs typeface="Arial"/>
              </a:rPr>
              <a:t>o</a:t>
            </a:r>
            <a:r>
              <a:rPr dirty="0" sz="1500" spc="190">
                <a:solidFill>
                  <a:srgbClr val="363636"/>
                </a:solidFill>
                <a:latin typeface="Arial"/>
                <a:cs typeface="Arial"/>
              </a:rPr>
              <a:t>ck.c</a:t>
            </a:r>
            <a:r>
              <a:rPr dirty="0" sz="1500" spc="-18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500" spc="330">
                <a:solidFill>
                  <a:srgbClr val="363636"/>
                </a:solidFill>
                <a:latin typeface="Arial"/>
                <a:cs typeface="Arial"/>
              </a:rPr>
              <a:t>om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4856" cy="6839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57015" y="1179575"/>
            <a:ext cx="5577840" cy="370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1719" y="1140796"/>
            <a:ext cx="2842895" cy="942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0540">
              <a:lnSpc>
                <a:spcPts val="1950"/>
              </a:lnSpc>
            </a:pPr>
            <a:r>
              <a:rPr dirty="0" sz="2000" spc="265" i="1">
                <a:solidFill>
                  <a:srgbClr val="282828"/>
                </a:solidFill>
                <a:latin typeface="Times New Roman"/>
                <a:cs typeface="Times New Roman"/>
              </a:rPr>
              <a:t>TWO</a:t>
            </a:r>
            <a:r>
              <a:rPr dirty="0" sz="2000" spc="265" i="1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2000" spc="-195" i="1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1600" spc="280">
                <a:solidFill>
                  <a:srgbClr val="282828"/>
                </a:solidFill>
                <a:latin typeface="Arial"/>
                <a:cs typeface="Arial"/>
              </a:rPr>
              <a:t>H</a:t>
            </a:r>
            <a:r>
              <a:rPr dirty="0" sz="1600" spc="360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dirty="0" sz="1600" spc="135">
                <a:solidFill>
                  <a:srgbClr val="282828"/>
                </a:solidFill>
                <a:latin typeface="Arial"/>
                <a:cs typeface="Arial"/>
              </a:rPr>
              <a:t>U</a:t>
            </a:r>
            <a:r>
              <a:rPr dirty="0" sz="1600" spc="315">
                <a:solidFill>
                  <a:srgbClr val="282828"/>
                </a:solidFill>
                <a:latin typeface="Arial"/>
                <a:cs typeface="Arial"/>
              </a:rPr>
              <a:t>R</a:t>
            </a:r>
            <a:r>
              <a:rPr dirty="0" sz="1600" spc="415">
                <a:solidFill>
                  <a:srgbClr val="282828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algn="ctr" marL="12065" marR="5080" indent="-76835">
              <a:lnSpc>
                <a:spcPct val="75600"/>
              </a:lnSpc>
              <a:spcBef>
                <a:spcPts val="220"/>
              </a:spcBef>
              <a:tabLst>
                <a:tab pos="978535" algn="l"/>
                <a:tab pos="1031875" algn="l"/>
              </a:tabLst>
            </a:pPr>
            <a:r>
              <a:rPr dirty="0" sz="1850" spc="150" i="1">
                <a:solidFill>
                  <a:srgbClr val="282828"/>
                </a:solidFill>
                <a:latin typeface="Times New Roman"/>
                <a:cs typeface="Times New Roman"/>
              </a:rPr>
              <a:t>L</a:t>
            </a:r>
            <a:r>
              <a:rPr dirty="0" sz="1850" spc="250" i="1">
                <a:solidFill>
                  <a:srgbClr val="282828"/>
                </a:solidFill>
                <a:latin typeface="Times New Roman"/>
                <a:cs typeface="Times New Roman"/>
              </a:rPr>
              <a:t>A</a:t>
            </a:r>
            <a:r>
              <a:rPr dirty="0" sz="1850" spc="30" i="1">
                <a:solidFill>
                  <a:srgbClr val="282828"/>
                </a:solidFill>
                <a:latin typeface="Times New Roman"/>
                <a:cs typeface="Times New Roman"/>
              </a:rPr>
              <a:t>TE</a:t>
            </a:r>
            <a:r>
              <a:rPr dirty="0" sz="1850" spc="-275" i="1">
                <a:solidFill>
                  <a:srgbClr val="282828"/>
                </a:solidFill>
                <a:latin typeface="Times New Roman"/>
                <a:cs typeface="Times New Roman"/>
              </a:rPr>
              <a:t>:</a:t>
            </a:r>
            <a:r>
              <a:rPr dirty="0" sz="1850" spc="5" i="1">
                <a:solidFill>
                  <a:srgbClr val="282828"/>
                </a:solidFill>
                <a:latin typeface="Times New Roman"/>
                <a:cs typeface="Times New Roman"/>
              </a:rPr>
              <a:t>•••</a:t>
            </a:r>
            <a:r>
              <a:rPr dirty="0" sz="1850" i="1">
                <a:solidFill>
                  <a:srgbClr val="282828"/>
                </a:solidFill>
                <a:latin typeface="Times New Roman"/>
                <a:cs typeface="Times New Roman"/>
              </a:rPr>
              <a:t>	</a:t>
            </a:r>
            <a:r>
              <a:rPr dirty="0" sz="2300" spc="245" i="1">
                <a:solidFill>
                  <a:srgbClr val="282828"/>
                </a:solidFill>
                <a:latin typeface="Arial"/>
                <a:cs typeface="Arial"/>
              </a:rPr>
              <a:t>Y</a:t>
            </a:r>
            <a:r>
              <a:rPr dirty="0" sz="2300" spc="20" i="1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dirty="0" sz="2300" spc="165" i="1">
                <a:solidFill>
                  <a:srgbClr val="282828"/>
                </a:solidFill>
                <a:latin typeface="Arial"/>
                <a:cs typeface="Arial"/>
              </a:rPr>
              <a:t>u</a:t>
            </a:r>
            <a:r>
              <a:rPr dirty="0" sz="2300" spc="145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850" spc="195" i="1">
                <a:solidFill>
                  <a:srgbClr val="282828"/>
                </a:solidFill>
                <a:latin typeface="Times New Roman"/>
                <a:cs typeface="Times New Roman"/>
              </a:rPr>
              <a:t>K</a:t>
            </a:r>
            <a:r>
              <a:rPr dirty="0" sz="1850" spc="120" i="1">
                <a:solidFill>
                  <a:srgbClr val="282828"/>
                </a:solidFill>
                <a:latin typeface="Times New Roman"/>
                <a:cs typeface="Times New Roman"/>
              </a:rPr>
              <a:t>NOW</a:t>
            </a:r>
            <a:r>
              <a:rPr dirty="0" sz="1850" spc="40" i="1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1750" spc="380" i="1">
                <a:solidFill>
                  <a:srgbClr val="282828"/>
                </a:solidFill>
                <a:latin typeface="Times New Roman"/>
                <a:cs typeface="Times New Roman"/>
              </a:rPr>
              <a:t>WH</a:t>
            </a:r>
            <a:r>
              <a:rPr dirty="0" sz="1750" spc="40" i="1">
                <a:solidFill>
                  <a:srgbClr val="282828"/>
                </a:solidFill>
                <a:latin typeface="Times New Roman"/>
                <a:cs typeface="Times New Roman"/>
              </a:rPr>
              <a:t>A</a:t>
            </a:r>
            <a:r>
              <a:rPr dirty="0" sz="1750" spc="425" i="1">
                <a:solidFill>
                  <a:srgbClr val="282828"/>
                </a:solidFill>
                <a:latin typeface="Times New Roman"/>
                <a:cs typeface="Times New Roman"/>
              </a:rPr>
              <a:t>T</a:t>
            </a:r>
            <a:r>
              <a:rPr dirty="0" sz="1750" i="1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1750" spc="-10" i="1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1650" spc="350" i="1">
                <a:solidFill>
                  <a:srgbClr val="282828"/>
                </a:solidFill>
                <a:latin typeface="Arial"/>
                <a:cs typeface="Arial"/>
              </a:rPr>
              <a:t>TH</a:t>
            </a:r>
            <a:r>
              <a:rPr dirty="0" sz="1650" spc="140" i="1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dirty="0" sz="1650" spc="530" i="1">
                <a:solidFill>
                  <a:srgbClr val="282828"/>
                </a:solidFill>
                <a:latin typeface="Arial"/>
                <a:cs typeface="Arial"/>
              </a:rPr>
              <a:t>T</a:t>
            </a:r>
            <a:r>
              <a:rPr dirty="0" sz="1650" spc="220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750" spc="290" i="1">
                <a:solidFill>
                  <a:srgbClr val="282828"/>
                </a:solidFill>
                <a:latin typeface="Times New Roman"/>
                <a:cs typeface="Times New Roman"/>
              </a:rPr>
              <a:t>M</a:t>
            </a:r>
            <a:r>
              <a:rPr dirty="0" sz="1750" spc="-100" i="1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1750" spc="195" i="1">
                <a:solidFill>
                  <a:srgbClr val="282828"/>
                </a:solidFill>
                <a:latin typeface="Times New Roman"/>
                <a:cs typeface="Times New Roman"/>
              </a:rPr>
              <a:t>EAN</a:t>
            </a:r>
            <a:r>
              <a:rPr dirty="0" sz="1750" spc="-155" i="1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1750" spc="600" i="1">
                <a:solidFill>
                  <a:srgbClr val="282828"/>
                </a:solidFill>
                <a:latin typeface="Times New Roman"/>
                <a:cs typeface="Times New Roman"/>
              </a:rPr>
              <a:t>S</a:t>
            </a:r>
            <a:r>
              <a:rPr dirty="0" sz="1750" spc="685" i="1">
                <a:solidFill>
                  <a:srgbClr val="282828"/>
                </a:solidFill>
                <a:latin typeface="Times New Roman"/>
                <a:cs typeface="Times New Roman"/>
              </a:rPr>
              <a:t>,</a:t>
            </a:r>
            <a:r>
              <a:rPr dirty="0" sz="1750" spc="685" i="1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1700" spc="130" i="1">
                <a:solidFill>
                  <a:srgbClr val="282828"/>
                </a:solidFill>
                <a:latin typeface="Times New Roman"/>
                <a:cs typeface="Times New Roman"/>
              </a:rPr>
              <a:t>Y</a:t>
            </a:r>
            <a:r>
              <a:rPr dirty="0" sz="1700" spc="425" i="1">
                <a:solidFill>
                  <a:srgbClr val="282828"/>
                </a:solidFill>
                <a:latin typeface="Times New Roman"/>
                <a:cs typeface="Times New Roman"/>
              </a:rPr>
              <a:t>O</a:t>
            </a:r>
            <a:r>
              <a:rPr dirty="0" sz="1700" spc="65" i="1">
                <a:solidFill>
                  <a:srgbClr val="282828"/>
                </a:solidFill>
                <a:latin typeface="Times New Roman"/>
                <a:cs typeface="Times New Roman"/>
              </a:rPr>
              <a:t>U</a:t>
            </a:r>
            <a:r>
              <a:rPr dirty="0" sz="1700" spc="220" i="1">
                <a:solidFill>
                  <a:srgbClr val="282828"/>
                </a:solidFill>
                <a:latin typeface="Times New Roman"/>
                <a:cs typeface="Times New Roman"/>
              </a:rPr>
              <a:t>NG</a:t>
            </a:r>
            <a:r>
              <a:rPr dirty="0" sz="1700" i="1">
                <a:solidFill>
                  <a:srgbClr val="282828"/>
                </a:solidFill>
                <a:latin typeface="Times New Roman"/>
                <a:cs typeface="Times New Roman"/>
              </a:rPr>
              <a:t>		</a:t>
            </a:r>
            <a:r>
              <a:rPr dirty="0" sz="2000" spc="35" i="1">
                <a:solidFill>
                  <a:srgbClr val="282828"/>
                </a:solidFill>
                <a:latin typeface="Times New Roman"/>
                <a:cs typeface="Times New Roman"/>
              </a:rPr>
              <a:t>LADY</a:t>
            </a:r>
            <a:r>
              <a:rPr dirty="0" sz="2000" spc="60" i="1">
                <a:solidFill>
                  <a:srgbClr val="282828"/>
                </a:solidFill>
                <a:latin typeface="Times New Roman"/>
                <a:cs typeface="Times New Roman"/>
              </a:rPr>
              <a:t>?</a:t>
            </a:r>
            <a:r>
              <a:rPr dirty="0" sz="2000" spc="705" i="1">
                <a:solidFill>
                  <a:srgbClr val="282828"/>
                </a:solidFill>
                <a:latin typeface="Times New Roman"/>
                <a:cs typeface="Times New Roman"/>
              </a:rPr>
              <a:t>!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3620" y="1632582"/>
            <a:ext cx="2924810" cy="891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89865">
              <a:lnSpc>
                <a:spcPts val="1685"/>
              </a:lnSpc>
            </a:pPr>
            <a:r>
              <a:rPr dirty="0" sz="1650" spc="440" i="1">
                <a:solidFill>
                  <a:srgbClr val="282828"/>
                </a:solidFill>
                <a:latin typeface="Arial"/>
                <a:cs typeface="Arial"/>
              </a:rPr>
              <a:t>C</a:t>
            </a:r>
            <a:r>
              <a:rPr dirty="0" sz="1650" spc="160" i="1">
                <a:solidFill>
                  <a:srgbClr val="282828"/>
                </a:solidFill>
                <a:latin typeface="Arial"/>
                <a:cs typeface="Arial"/>
              </a:rPr>
              <a:t>'</a:t>
            </a:r>
            <a:r>
              <a:rPr dirty="0" sz="1650" spc="505" i="1">
                <a:solidFill>
                  <a:srgbClr val="282828"/>
                </a:solidFill>
                <a:latin typeface="Arial"/>
                <a:cs typeface="Arial"/>
              </a:rPr>
              <a:t>M</a:t>
            </a:r>
            <a:r>
              <a:rPr dirty="0" sz="1650" spc="405" i="1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dirty="0" sz="1650" spc="420" i="1">
                <a:solidFill>
                  <a:srgbClr val="282828"/>
                </a:solidFill>
                <a:latin typeface="Arial"/>
                <a:cs typeface="Arial"/>
              </a:rPr>
              <a:t>N</a:t>
            </a:r>
            <a:r>
              <a:rPr dirty="0" sz="1650" spc="390" i="1">
                <a:solidFill>
                  <a:srgbClr val="282828"/>
                </a:solidFill>
                <a:latin typeface="Arial"/>
                <a:cs typeface="Arial"/>
              </a:rPr>
              <a:t>1</a:t>
            </a:r>
            <a:r>
              <a:rPr dirty="0" sz="1650" spc="-80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650" spc="-5" i="1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dirty="0" sz="1650" spc="275" i="1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dirty="0" sz="1650" spc="-245" i="1">
                <a:solidFill>
                  <a:srgbClr val="282828"/>
                </a:solidFill>
                <a:latin typeface="Arial"/>
                <a:cs typeface="Arial"/>
              </a:rPr>
              <a:t>D</a:t>
            </a:r>
            <a:r>
              <a:rPr dirty="0" sz="1650" spc="-280" i="1">
                <a:solidFill>
                  <a:srgbClr val="282828"/>
                </a:solidFill>
                <a:latin typeface="Arial"/>
                <a:cs typeface="Arial"/>
              </a:rPr>
              <a:t>.</a:t>
            </a:r>
            <a:r>
              <a:rPr dirty="0" sz="1650" spc="75" i="1">
                <a:solidFill>
                  <a:srgbClr val="282828"/>
                </a:solidFill>
                <a:latin typeface="Arial"/>
                <a:cs typeface="Arial"/>
              </a:rPr>
              <a:t>--</a:t>
            </a:r>
            <a:endParaRPr sz="1650">
              <a:latin typeface="Arial"/>
              <a:cs typeface="Arial"/>
            </a:endParaRPr>
          </a:p>
          <a:p>
            <a:pPr marL="12700" marR="5080" indent="160020">
              <a:lnSpc>
                <a:spcPct val="82400"/>
              </a:lnSpc>
              <a:spcBef>
                <a:spcPts val="114"/>
              </a:spcBef>
            </a:pPr>
            <a:r>
              <a:rPr dirty="0" sz="1950" spc="-315" i="1">
                <a:solidFill>
                  <a:srgbClr val="282828"/>
                </a:solidFill>
                <a:latin typeface="Arial"/>
                <a:cs typeface="Arial"/>
              </a:rPr>
              <a:t>1</a:t>
            </a:r>
            <a:r>
              <a:rPr dirty="0" sz="1950" spc="200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650" spc="275" i="1">
                <a:solidFill>
                  <a:srgbClr val="282828"/>
                </a:solidFill>
                <a:latin typeface="Arial"/>
                <a:cs typeface="Arial"/>
              </a:rPr>
              <a:t>WANT</a:t>
            </a:r>
            <a:r>
              <a:rPr dirty="0" sz="1650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650" spc="10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650" spc="254" i="1">
                <a:solidFill>
                  <a:srgbClr val="282828"/>
                </a:solidFill>
                <a:latin typeface="Arial"/>
                <a:cs typeface="Arial"/>
              </a:rPr>
              <a:t>G</a:t>
            </a:r>
            <a:r>
              <a:rPr dirty="0" sz="1650" spc="65" i="1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dirty="0" sz="1650" spc="250" i="1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dirty="0" sz="1650" spc="415" i="1">
                <a:solidFill>
                  <a:srgbClr val="282828"/>
                </a:solidFill>
                <a:latin typeface="Arial"/>
                <a:cs typeface="Arial"/>
              </a:rPr>
              <a:t>D</a:t>
            </a:r>
            <a:r>
              <a:rPr dirty="0" sz="1650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650" spc="-225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650" spc="285" i="1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dirty="0" sz="1650" spc="315" i="1">
                <a:solidFill>
                  <a:srgbClr val="282828"/>
                </a:solidFill>
                <a:latin typeface="Arial"/>
                <a:cs typeface="Arial"/>
              </a:rPr>
              <a:t>LD</a:t>
            </a:r>
            <a:r>
              <a:rPr dirty="0" sz="1650" spc="135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650" spc="345" i="1">
                <a:solidFill>
                  <a:srgbClr val="282828"/>
                </a:solidFill>
                <a:latin typeface="Arial"/>
                <a:cs typeface="Arial"/>
              </a:rPr>
              <a:t>H</a:t>
            </a:r>
            <a:r>
              <a:rPr dirty="0" sz="1650" spc="220" i="1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dirty="0" sz="1650" spc="280" i="1">
                <a:solidFill>
                  <a:srgbClr val="282828"/>
                </a:solidFill>
                <a:latin typeface="Arial"/>
                <a:cs typeface="Arial"/>
              </a:rPr>
              <a:t>U</a:t>
            </a:r>
            <a:r>
              <a:rPr dirty="0" sz="1650" spc="295" i="1">
                <a:solidFill>
                  <a:srgbClr val="282828"/>
                </a:solidFill>
                <a:latin typeface="Arial"/>
                <a:cs typeface="Arial"/>
              </a:rPr>
              <a:t>SE</a:t>
            </a:r>
            <a:r>
              <a:rPr dirty="0" sz="1650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650" spc="-204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650" spc="90" i="1">
                <a:solidFill>
                  <a:srgbClr val="282828"/>
                </a:solidFill>
                <a:latin typeface="Arial"/>
                <a:cs typeface="Arial"/>
              </a:rPr>
              <a:t>At&lt;</a:t>
            </a:r>
            <a:r>
              <a:rPr dirty="0" sz="1650" spc="150" i="1">
                <a:solidFill>
                  <a:srgbClr val="282828"/>
                </a:solidFill>
                <a:latin typeface="Arial"/>
                <a:cs typeface="Arial"/>
              </a:rPr>
              <a:t>R</a:t>
            </a:r>
            <a:r>
              <a:rPr dirty="0" sz="1650" spc="-155" i="1">
                <a:solidFill>
                  <a:srgbClr val="282828"/>
                </a:solidFill>
                <a:latin typeface="Arial"/>
                <a:cs typeface="Arial"/>
              </a:rPr>
              <a:t>E</a:t>
            </a:r>
            <a:r>
              <a:rPr dirty="0" sz="1650" spc="-195" i="1">
                <a:solidFill>
                  <a:srgbClr val="282828"/>
                </a:solidFill>
                <a:latin typeface="Arial"/>
                <a:cs typeface="Arial"/>
              </a:rPr>
              <a:t>!</a:t>
            </a:r>
            <a:r>
              <a:rPr dirty="0" sz="1650" spc="434" i="1">
                <a:solidFill>
                  <a:srgbClr val="282828"/>
                </a:solidFill>
                <a:latin typeface="Arial"/>
                <a:cs typeface="Arial"/>
              </a:rPr>
              <a:t>S</a:t>
            </a:r>
            <a:r>
              <a:rPr dirty="0" sz="1650" spc="670" i="1">
                <a:solidFill>
                  <a:srgbClr val="282828"/>
                </a:solidFill>
                <a:latin typeface="Arial"/>
                <a:cs typeface="Arial"/>
              </a:rPr>
              <a:t>T,</a:t>
            </a:r>
            <a:r>
              <a:rPr dirty="0" sz="1650" spc="-80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750" spc="275" i="1">
                <a:solidFill>
                  <a:srgbClr val="282828"/>
                </a:solidFill>
                <a:latin typeface="Arial"/>
                <a:cs typeface="Arial"/>
              </a:rPr>
              <a:t>N</a:t>
            </a:r>
            <a:r>
              <a:rPr dirty="0" sz="1750" spc="235" i="1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dirty="0" sz="1750" spc="360" i="1">
                <a:solidFill>
                  <a:srgbClr val="282828"/>
                </a:solidFill>
                <a:latin typeface="Arial"/>
                <a:cs typeface="Arial"/>
              </a:rPr>
              <a:t>T</a:t>
            </a:r>
            <a:endParaRPr sz="1750">
              <a:latin typeface="Arial"/>
              <a:cs typeface="Arial"/>
            </a:endParaRPr>
          </a:p>
          <a:p>
            <a:pPr algn="ctr" marR="172720">
              <a:lnSpc>
                <a:spcPts val="1720"/>
              </a:lnSpc>
            </a:pPr>
            <a:r>
              <a:rPr dirty="0" sz="1650" spc="280">
                <a:solidFill>
                  <a:srgbClr val="282828"/>
                </a:solidFill>
                <a:latin typeface="Arial"/>
                <a:cs typeface="Arial"/>
              </a:rPr>
              <a:t>T</a:t>
            </a:r>
            <a:r>
              <a:rPr dirty="0" sz="1650" spc="245">
                <a:solidFill>
                  <a:srgbClr val="282828"/>
                </a:solidFill>
                <a:latin typeface="Arial"/>
                <a:cs typeface="Arial"/>
              </a:rPr>
              <a:t>H</a:t>
            </a:r>
            <a:r>
              <a:rPr dirty="0" sz="1650" spc="755">
                <a:solidFill>
                  <a:srgbClr val="282828"/>
                </a:solidFill>
                <a:latin typeface="Arial"/>
                <a:cs typeface="Arial"/>
              </a:rPr>
              <a:t>E</a:t>
            </a:r>
            <a:r>
              <a:rPr dirty="0" sz="1650" spc="-25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1700" spc="185" i="1">
                <a:solidFill>
                  <a:srgbClr val="282828"/>
                </a:solidFill>
                <a:latin typeface="Times New Roman"/>
                <a:cs typeface="Times New Roman"/>
              </a:rPr>
              <a:t>SU.ARIA!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636" y="2240279"/>
            <a:ext cx="22859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0" y="1398905"/>
            <a:ext cx="7924800" cy="500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0107" y="667512"/>
            <a:ext cx="2523744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85873" y="2357457"/>
            <a:ext cx="4756785" cy="281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8270">
              <a:lnSpc>
                <a:spcPct val="100000"/>
              </a:lnSpc>
            </a:pPr>
            <a:r>
              <a:rPr dirty="0" sz="22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othei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st</a:t>
            </a:r>
            <a:r>
              <a:rPr dirty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4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eli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io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acti</a:t>
            </a:r>
            <a:r>
              <a:rPr dirty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million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ound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ld.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250" spc="5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50" spc="30">
                <a:solidFill>
                  <a:srgbClr val="0AD0D9"/>
                </a:solidFill>
                <a:latin typeface="Constantia"/>
                <a:cs typeface="Constantia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eani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 spc="2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: Submissio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esi</a:t>
            </a:r>
            <a:r>
              <a:rPr dirty="0" sz="2400" spc="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tio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cilia</a:t>
            </a:r>
            <a:r>
              <a:rPr dirty="0" sz="2400" spc="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io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will</a:t>
            </a:r>
            <a:r>
              <a:rPr dirty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4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d).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ou</a:t>
            </a:r>
            <a:r>
              <a:rPr dirty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guess</a:t>
            </a:r>
            <a:r>
              <a:rPr dirty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ts?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2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Hint: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ee</a:t>
            </a:r>
            <a:r>
              <a:rPr dirty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so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ant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0107" y="667512"/>
            <a:ext cx="2679192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81074" y="2418417"/>
            <a:ext cx="5513705" cy="333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oots: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–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2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her</a:t>
            </a:r>
            <a:r>
              <a:rPr dirty="0" sz="2400" spc="-1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400" spc="-5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400" spc="-8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4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oots: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2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usli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adhe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ent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400" spc="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slam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(One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ho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submits)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2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Sala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ea</a:t>
            </a:r>
            <a:r>
              <a:rPr dirty="0" sz="2400" spc="-5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z="24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Sa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et</a:t>
            </a:r>
            <a:r>
              <a:rPr dirty="0" sz="2400" spc="-2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Security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2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Saalim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–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Sa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Secu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 Intact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2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400" spc="-16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aslii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sur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end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400" spc="-19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del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4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400" spc="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oo</a:t>
            </a: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2111" y="667512"/>
            <a:ext cx="2455164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81074" y="2277853"/>
            <a:ext cx="4761865" cy="39262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oots: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510"/>
              </a:lnSpc>
              <a:spcBef>
                <a:spcPts val="265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God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(the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z="2200" spc="-3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510"/>
              </a:lnSpc>
            </a:pP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mo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otheism</a:t>
            </a:r>
            <a:r>
              <a:rPr dirty="0" sz="2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God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other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langua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Dios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panish)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100" spc="-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ie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22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Deus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z="2200" spc="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Zo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lbanian)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17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ı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z="2200" spc="-22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kish)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Khod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ersia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2111" y="667512"/>
            <a:ext cx="2455164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3473" y="2347957"/>
            <a:ext cx="6106795" cy="3524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50" spc="5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50" spc="30">
                <a:solidFill>
                  <a:srgbClr val="0AD0D9"/>
                </a:solidFill>
                <a:latin typeface="Constantia"/>
                <a:cs typeface="Constantia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oots: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Othe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wi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dirty="0" sz="22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oots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ah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od,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ty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acking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3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art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e)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lih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pagan</a:t>
            </a:r>
            <a:r>
              <a:rPr dirty="0" sz="22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od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acking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3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art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e)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100" spc="-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li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agan</a:t>
            </a:r>
            <a:r>
              <a:rPr dirty="0" sz="22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oddess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king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dirty="0" sz="2200" spc="4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artic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e)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lihii</a:t>
            </a:r>
            <a:r>
              <a:rPr dirty="0" sz="22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vin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ut</a:t>
            </a:r>
            <a:r>
              <a:rPr dirty="0" sz="2200" spc="-8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’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ih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vin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-I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aah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aat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ological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3" y="1161288"/>
            <a:ext cx="7027164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3372" y="2706601"/>
            <a:ext cx="7680325" cy="2383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07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ses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plo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use</a:t>
            </a:r>
            <a:r>
              <a:rPr dirty="0" sz="3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misu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rtain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ot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wo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ds”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dirty="0" sz="3200" spc="-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Ara</a:t>
            </a:r>
            <a:r>
              <a:rPr dirty="0" sz="3200" spc="1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ic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lan</a:t>
            </a:r>
            <a:r>
              <a:rPr dirty="0" sz="3200" spc="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ge</a:t>
            </a:r>
            <a:endParaRPr sz="3200">
              <a:latin typeface="Times New Roman"/>
              <a:cs typeface="Times New Roman"/>
            </a:endParaRPr>
          </a:p>
          <a:p>
            <a:pPr marL="12700" marR="524510">
              <a:lnSpc>
                <a:spcPts val="3070"/>
              </a:lnSpc>
              <a:spcBef>
                <a:spcPts val="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fo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he U.S.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ia.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ning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ling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istic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ts,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ily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us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ge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p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rsp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ctive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tak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U.S.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me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be disc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sse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0" y="667512"/>
            <a:ext cx="2948939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81074" y="2347957"/>
            <a:ext cx="5344160" cy="3322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oots: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2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70">
                <a:solidFill>
                  <a:srgbClr val="FFFFFF"/>
                </a:solidFill>
                <a:latin typeface="Constantia"/>
                <a:cs typeface="Constantia"/>
              </a:rPr>
              <a:t>A’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Basical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kn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wn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ode</a:t>
            </a:r>
            <a:r>
              <a:rPr dirty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ond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uc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eligious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2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2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am.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Othe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gs:</a:t>
            </a:r>
            <a:endParaRPr sz="2200">
              <a:latin typeface="Constantia"/>
              <a:cs typeface="Constantia"/>
            </a:endParaRPr>
          </a:p>
          <a:p>
            <a:pPr marL="12700" marR="821055">
              <a:lnSpc>
                <a:spcPct val="100000"/>
              </a:lnSpc>
              <a:spcBef>
                <a:spcPts val="530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21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cano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ode,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ex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legislatio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onst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utio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358140">
              <a:lnSpc>
                <a:spcPct val="100000"/>
              </a:lnSpc>
              <a:spcBef>
                <a:spcPts val="525"/>
              </a:spcBef>
            </a:pPr>
            <a:r>
              <a:rPr dirty="0" sz="2050" spc="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z="22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chai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abic,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erm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Sharia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“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ath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ho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225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”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0" y="667512"/>
            <a:ext cx="2793492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7820" y="1914912"/>
            <a:ext cx="7957184" cy="3859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eop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incl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us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im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misun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dersta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aria.</a:t>
            </a:r>
            <a:endParaRPr sz="2200">
              <a:latin typeface="Constantia"/>
              <a:cs typeface="Constantia"/>
            </a:endParaRPr>
          </a:p>
          <a:p>
            <a:pPr marL="12700" marR="72390">
              <a:lnSpc>
                <a:spcPct val="100000"/>
              </a:lnSpc>
              <a:spcBef>
                <a:spcPts val="525"/>
              </a:spcBef>
            </a:pP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z="22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associa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wi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tation</a:t>
            </a:r>
            <a:r>
              <a:rPr dirty="0" sz="22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2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limb</a:t>
            </a:r>
            <a:r>
              <a:rPr dirty="0" sz="2200" spc="-3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eath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lashes</a:t>
            </a:r>
            <a:r>
              <a:rPr dirty="0" sz="22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other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shmen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algn="just" marL="12700" marR="768350">
              <a:lnSpc>
                <a:spcPct val="100000"/>
              </a:lnSpc>
              <a:spcBef>
                <a:spcPts val="530"/>
              </a:spcBef>
            </a:pP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aria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ap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lied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ami</a:t>
            </a: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jud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z="22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ws</a:t>
            </a:r>
            <a:r>
              <a:rPr dirty="0" sz="22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erp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cc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Qu</a:t>
            </a:r>
            <a:r>
              <a:rPr dirty="0" sz="2200" spc="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’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yi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acti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2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et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uham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ad,</a:t>
            </a:r>
            <a:r>
              <a:rPr dirty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ons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nsus</a:t>
            </a:r>
            <a:r>
              <a:rPr dirty="0" sz="22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2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eligious</a:t>
            </a:r>
            <a:r>
              <a:rPr dirty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sc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olar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duct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alo</a:t>
            </a:r>
            <a:r>
              <a:rPr dirty="0" sz="2200" spc="2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23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aria</a:t>
            </a:r>
            <a:r>
              <a:rPr dirty="0" sz="22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deal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ma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ic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add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essed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sta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24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-Some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tions</a:t>
            </a:r>
            <a:r>
              <a:rPr dirty="0" sz="2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blen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200" spc="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Sharia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2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sta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23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z="22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ap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Sharia</a:t>
            </a:r>
            <a:r>
              <a:rPr dirty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rria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z="2200" spc="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herita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2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fa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issue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663" y="667512"/>
            <a:ext cx="7502652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3473" y="1855156"/>
            <a:ext cx="2515870" cy="4129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Ritua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17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4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1700" spc="-1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hip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1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17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ctions</a:t>
            </a:r>
            <a:r>
              <a:rPr dirty="0" sz="17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17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3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1700" spc="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17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acts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3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17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als</a:t>
            </a:r>
            <a:r>
              <a:rPr dirty="0" sz="17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17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man</a:t>
            </a:r>
            <a:r>
              <a:rPr dirty="0" sz="1700" spc="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ers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Beliefs</a:t>
            </a:r>
            <a:endParaRPr sz="1700">
              <a:latin typeface="Constantia"/>
              <a:cs typeface="Constantia"/>
            </a:endParaRPr>
          </a:p>
          <a:p>
            <a:pPr marL="12700" marR="1145540">
              <a:lnSpc>
                <a:spcPct val="100000"/>
              </a:lnSpc>
            </a:pP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Punis</a:t>
            </a:r>
            <a:r>
              <a:rPr dirty="0" sz="1700" spc="-1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ments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Puri</a:t>
            </a:r>
            <a:r>
              <a:rPr dirty="0" sz="1700" spc="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icat</a:t>
            </a:r>
            <a:r>
              <a:rPr dirty="0" sz="17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P</a:t>
            </a:r>
            <a:r>
              <a:rPr dirty="0" sz="17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1700" spc="-40">
                <a:solidFill>
                  <a:srgbClr val="FFFFFF"/>
                </a:solidFill>
                <a:latin typeface="Constantia"/>
                <a:cs typeface="Constantia"/>
              </a:rPr>
              <a:t>ay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1700" spc="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17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z="17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17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1700" spc="-40">
                <a:solidFill>
                  <a:srgbClr val="FFFFFF"/>
                </a:solidFill>
                <a:latin typeface="Constantia"/>
                <a:cs typeface="Constantia"/>
              </a:rPr>
              <a:t>ay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45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oor</a:t>
            </a:r>
            <a:r>
              <a:rPr dirty="0" sz="17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12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ax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7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17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ting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Pilg</a:t>
            </a:r>
            <a:r>
              <a:rPr dirty="0" sz="1700" spc="-1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im</a:t>
            </a:r>
            <a:r>
              <a:rPr dirty="0" sz="17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1700" spc="-4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1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17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ade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Inhe</a:t>
            </a:r>
            <a:r>
              <a:rPr dirty="0" sz="1700" spc="-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ita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1700" spc="-3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1700" spc="-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17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1700" spc="-4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D</a:t>
            </a:r>
            <a:r>
              <a:rPr dirty="0" sz="17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1700" spc="-3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1700" spc="-30">
                <a:solidFill>
                  <a:srgbClr val="FFFFFF"/>
                </a:solidFill>
                <a:latin typeface="Constantia"/>
                <a:cs typeface="Constantia"/>
              </a:rPr>
              <a:t>rc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700" spc="-30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dirty="0" sz="1700" spc="-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17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17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1700" spc="-3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17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17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0" y="667512"/>
            <a:ext cx="2948939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81074" y="2183389"/>
            <a:ext cx="199199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ts:</a:t>
            </a:r>
            <a:r>
              <a:rPr dirty="0" sz="20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0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0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Constantia"/>
                <a:cs typeface="Constantia"/>
              </a:rPr>
              <a:t>A’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1074" y="3097814"/>
            <a:ext cx="5275580" cy="2719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Othe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0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z="20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these</a:t>
            </a:r>
            <a:r>
              <a:rPr dirty="0" sz="20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ts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00" spc="-14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ashrii</a:t>
            </a:r>
            <a:r>
              <a:rPr dirty="0" sz="2000" spc="-8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’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legal</a:t>
            </a:r>
            <a:r>
              <a:rPr dirty="0" sz="20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egulatio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000" spc="-2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0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legislat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 spc="-4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0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 spc="-4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5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shti</a:t>
            </a:r>
            <a:r>
              <a:rPr dirty="0" sz="20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 spc="-8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’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eu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000" spc="-19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0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4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ift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0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Bo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dirty="0" sz="20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000" spc="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oses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00" spc="-1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ashruu</a:t>
            </a:r>
            <a:r>
              <a:rPr dirty="0" sz="2000" spc="-7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’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legal,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legitima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dirty="0" sz="20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ermissible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00" spc="-5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utasharri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’</a:t>
            </a:r>
            <a:r>
              <a:rPr dirty="0" sz="20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legisla</a:t>
            </a:r>
            <a:r>
              <a:rPr dirty="0" sz="20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16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0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000" spc="-4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 spc="-4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000" spc="-16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0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jur</a:t>
            </a:r>
            <a:r>
              <a:rPr dirty="0" sz="2000" spc="-1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st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7539" y="667512"/>
            <a:ext cx="2473452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2619" y="1879872"/>
            <a:ext cx="8110855" cy="4389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00" spc="5">
                <a:solidFill>
                  <a:srgbClr val="0AD0D9"/>
                </a:solidFill>
                <a:latin typeface="Constantia"/>
                <a:cs typeface="Constantia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endParaRPr sz="21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2000" spc="-2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100" spc="-5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ult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ple</a:t>
            </a:r>
            <a:r>
              <a:rPr dirty="0" sz="21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ean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-15">
                <a:solidFill>
                  <a:srgbClr val="FFFFFF"/>
                </a:solidFill>
                <a:latin typeface="Constantia"/>
                <a:cs typeface="Constantia"/>
              </a:rPr>
              <a:t>ngs</a:t>
            </a:r>
            <a:r>
              <a:rPr dirty="0" sz="21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1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1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100" spc="-1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nd.</a:t>
            </a:r>
            <a:endParaRPr sz="21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2000" spc="-2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z="2100" spc="-15">
                <a:solidFill>
                  <a:srgbClr val="FFFFFF"/>
                </a:solidFill>
                <a:latin typeface="Constantia"/>
                <a:cs typeface="Constantia"/>
              </a:rPr>
              <a:t>oth</a:t>
            </a:r>
            <a:r>
              <a:rPr dirty="0" sz="21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olent</a:t>
            </a:r>
            <a:r>
              <a:rPr dirty="0" sz="21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Constantia"/>
                <a:cs typeface="Constantia"/>
              </a:rPr>
              <a:t>no</a:t>
            </a:r>
            <a:r>
              <a:rPr dirty="0" sz="2100" spc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-v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olent</a:t>
            </a:r>
            <a:r>
              <a:rPr dirty="0" sz="21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ean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-15">
                <a:solidFill>
                  <a:srgbClr val="FFFFFF"/>
                </a:solidFill>
                <a:latin typeface="Constantia"/>
                <a:cs typeface="Constantia"/>
              </a:rPr>
              <a:t>ngs</a:t>
            </a:r>
            <a:r>
              <a:rPr dirty="0" sz="21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exi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st.</a:t>
            </a:r>
            <a:endParaRPr sz="21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2000" spc="-2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100" spc="-18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erm</a:t>
            </a:r>
            <a:r>
              <a:rPr dirty="0" sz="21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dirty="0" sz="21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ean</a:t>
            </a:r>
            <a:r>
              <a:rPr dirty="0" sz="21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ther</a:t>
            </a:r>
            <a:r>
              <a:rPr dirty="0" sz="2100" spc="-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1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“</a:t>
            </a:r>
            <a:r>
              <a:rPr dirty="0" sz="2100" spc="1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esser</a:t>
            </a:r>
            <a:r>
              <a:rPr dirty="0" sz="21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ihad”</a:t>
            </a:r>
            <a:r>
              <a:rPr dirty="0" sz="21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21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30">
                <a:solidFill>
                  <a:srgbClr val="FFFFFF"/>
                </a:solidFill>
                <a:latin typeface="Constantia"/>
                <a:cs typeface="Constantia"/>
              </a:rPr>
              <a:t>“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ea</a:t>
            </a:r>
            <a:r>
              <a:rPr dirty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z="21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ihad</a:t>
            </a:r>
            <a:r>
              <a:rPr dirty="0" sz="2100" spc="-204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”</a:t>
            </a:r>
            <a:endParaRPr sz="21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2000" spc="-2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100" spc="-4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edia</a:t>
            </a:r>
            <a:r>
              <a:rPr dirty="0" sz="21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pri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ari</a:t>
            </a:r>
            <a:r>
              <a:rPr dirty="0" sz="2100" spc="-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1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ansla</a:t>
            </a:r>
            <a:r>
              <a:rPr dirty="0" sz="2100" spc="-4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z="21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z="21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1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Constantia"/>
                <a:cs typeface="Constantia"/>
              </a:rPr>
              <a:t>ho</a:t>
            </a:r>
            <a:r>
              <a:rPr dirty="0" sz="2100" spc="-4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1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45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dirty="0" sz="21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21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ba</a:t>
            </a:r>
            <a:r>
              <a:rPr dirty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tle</a:t>
            </a:r>
            <a:r>
              <a:rPr dirty="0" sz="21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dirty="0" sz="2100" spc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ess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1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30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dirty="0" sz="2100" spc="-15">
                <a:solidFill>
                  <a:srgbClr val="FFFFFF"/>
                </a:solidFill>
                <a:latin typeface="Constantia"/>
                <a:cs typeface="Constantia"/>
              </a:rPr>
              <a:t>ihad).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2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her</a:t>
            </a:r>
            <a:r>
              <a:rPr dirty="0" sz="21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ean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ngs:</a:t>
            </a:r>
            <a:endParaRPr sz="21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2000" spc="-2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Str</a:t>
            </a:r>
            <a:r>
              <a:rPr dirty="0" sz="2100" spc="-3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1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1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100" spc="-2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-4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1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1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1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z="21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1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rtu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1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li</a:t>
            </a:r>
            <a:r>
              <a:rPr dirty="0" sz="2100" spc="-1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1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(G</a:t>
            </a:r>
            <a:r>
              <a:rPr dirty="0" sz="21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ea</a:t>
            </a:r>
            <a:r>
              <a:rPr dirty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z="21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30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iha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).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2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her</a:t>
            </a:r>
            <a:r>
              <a:rPr dirty="0" sz="2100" spc="-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dirty="0" sz="21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1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1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ab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100">
              <a:latin typeface="Constantia"/>
              <a:cs typeface="Constantia"/>
            </a:endParaRPr>
          </a:p>
          <a:p>
            <a:pPr marL="12700" marR="5080">
              <a:lnSpc>
                <a:spcPct val="90000"/>
              </a:lnSpc>
              <a:spcBef>
                <a:spcPts val="500"/>
              </a:spcBef>
            </a:pPr>
            <a:r>
              <a:rPr dirty="0" sz="2000" spc="-2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Gandhi's</a:t>
            </a:r>
            <a:r>
              <a:rPr dirty="0" sz="21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str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100" spc="-2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dirty="0" sz="21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21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ian</a:t>
            </a:r>
            <a:r>
              <a:rPr dirty="0" sz="21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dependen</a:t>
            </a:r>
            <a:r>
              <a:rPr dirty="0" sz="2100" spc="-3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1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z="21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called</a:t>
            </a:r>
            <a:r>
              <a:rPr dirty="0" sz="21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1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“jiha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” </a:t>
            </a:r>
            <a:r>
              <a:rPr dirty="0" sz="21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1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so</a:t>
            </a:r>
            <a:r>
              <a:rPr dirty="0" sz="21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1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3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erm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nolo</a:t>
            </a:r>
            <a:r>
              <a:rPr dirty="0" sz="2100" spc="3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1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app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lie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100" spc="-35">
                <a:solidFill>
                  <a:srgbClr val="FFFFFF"/>
                </a:solidFill>
                <a:latin typeface="Constantia"/>
                <a:cs typeface="Constantia"/>
              </a:rPr>
              <a:t> t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1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1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1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100" spc="-2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1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21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15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en's</a:t>
            </a:r>
            <a:r>
              <a:rPr dirty="0" sz="21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Libe</a:t>
            </a:r>
            <a:r>
              <a:rPr dirty="0" sz="2100" spc="-3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ati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100" spc="-4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100" spc="-5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100" spc="-6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100" spc="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100">
                <a:solidFill>
                  <a:srgbClr val="FFFFFF"/>
                </a:solidFill>
                <a:latin typeface="Constantia"/>
                <a:cs typeface="Constantia"/>
              </a:rPr>
              <a:t>ent</a:t>
            </a:r>
            <a:r>
              <a:rPr dirty="0" sz="2100" spc="-1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7539" y="667512"/>
            <a:ext cx="2473452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</a:rPr>
              <a:t>-</a:t>
            </a:r>
            <a:r>
              <a:rPr dirty="0" spc="-30"/>
              <a:t>R</a:t>
            </a:r>
            <a:r>
              <a:rPr dirty="0"/>
              <a:t>o</a:t>
            </a:r>
            <a:r>
              <a:rPr dirty="0" spc="-10"/>
              <a:t>o</a:t>
            </a:r>
            <a:r>
              <a:rPr dirty="0"/>
              <a:t>ts:</a:t>
            </a:r>
            <a:r>
              <a:rPr dirty="0" spc="-40"/>
              <a:t> </a:t>
            </a:r>
            <a:r>
              <a:rPr dirty="0"/>
              <a:t>J </a:t>
            </a:r>
            <a:r>
              <a:rPr dirty="0">
                <a:latin typeface="Constantia"/>
                <a:cs typeface="Constantia"/>
              </a:rPr>
              <a:t>–</a:t>
            </a:r>
            <a:r>
              <a:rPr dirty="0" spc="-5">
                <a:latin typeface="Constantia"/>
                <a:cs typeface="Constantia"/>
              </a:rPr>
              <a:t> </a:t>
            </a:r>
            <a:r>
              <a:rPr dirty="0"/>
              <a:t>H </a:t>
            </a:r>
            <a:r>
              <a:rPr dirty="0">
                <a:latin typeface="Constantia"/>
                <a:cs typeface="Constantia"/>
              </a:rPr>
              <a:t>–</a:t>
            </a:r>
            <a:r>
              <a:rPr dirty="0" spc="-5">
                <a:latin typeface="Constantia"/>
                <a:cs typeface="Constantia"/>
              </a:rPr>
              <a:t> </a:t>
            </a:r>
            <a:r>
              <a:rPr dirty="0"/>
              <a:t>D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46760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</a:rPr>
              <a:t>-</a:t>
            </a:r>
            <a:r>
              <a:rPr dirty="0" spc="-5"/>
              <a:t>Othe</a:t>
            </a:r>
            <a:r>
              <a:rPr dirty="0"/>
              <a:t>r</a:t>
            </a:r>
            <a:r>
              <a:rPr dirty="0" spc="-140"/>
              <a:t> </a:t>
            </a:r>
            <a:r>
              <a:rPr dirty="0" spc="-50"/>
              <a:t>w</a:t>
            </a:r>
            <a:r>
              <a:rPr dirty="0"/>
              <a:t>o</a:t>
            </a:r>
            <a:r>
              <a:rPr dirty="0" spc="-30"/>
              <a:t>r</a:t>
            </a:r>
            <a:r>
              <a:rPr dirty="0" spc="-5"/>
              <a:t>d</a:t>
            </a:r>
            <a:r>
              <a:rPr dirty="0"/>
              <a:t>s</a:t>
            </a:r>
            <a:r>
              <a:rPr dirty="0" spc="-110"/>
              <a:t> </a:t>
            </a:r>
            <a:r>
              <a:rPr dirty="0"/>
              <a:t>w</a:t>
            </a:r>
            <a:r>
              <a:rPr dirty="0" spc="-10"/>
              <a:t>i</a:t>
            </a:r>
            <a:r>
              <a:rPr dirty="0"/>
              <a:t>th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5"/>
              <a:t>s</a:t>
            </a:r>
            <a:r>
              <a:rPr dirty="0"/>
              <a:t>e</a:t>
            </a:r>
            <a:r>
              <a:rPr dirty="0" spc="-80"/>
              <a:t> </a:t>
            </a:r>
            <a:r>
              <a:rPr dirty="0" spc="-25"/>
              <a:t>r</a:t>
            </a:r>
            <a:r>
              <a:rPr dirty="0"/>
              <a:t>o</a:t>
            </a:r>
            <a:r>
              <a:rPr dirty="0" spc="-10"/>
              <a:t>o</a:t>
            </a:r>
            <a:r>
              <a:rPr dirty="0"/>
              <a:t>ts</a:t>
            </a:r>
            <a:endParaRPr sz="1900"/>
          </a:p>
          <a:p>
            <a:pPr marL="734060"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746760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</a:rPr>
              <a:t>-</a:t>
            </a:r>
            <a:r>
              <a:rPr dirty="0" spc="-30"/>
              <a:t>J</a:t>
            </a:r>
            <a:r>
              <a:rPr dirty="0" spc="-5"/>
              <a:t>uh</a:t>
            </a:r>
            <a:r>
              <a:rPr dirty="0"/>
              <a:t>d</a:t>
            </a:r>
            <a:r>
              <a:rPr dirty="0" spc="-20"/>
              <a:t> </a:t>
            </a:r>
            <a:r>
              <a:rPr dirty="0">
                <a:latin typeface="Constantia"/>
                <a:cs typeface="Constantia"/>
              </a:rPr>
              <a:t>–</a:t>
            </a:r>
            <a:r>
              <a:rPr dirty="0" spc="-55">
                <a:latin typeface="Constantia"/>
                <a:cs typeface="Constantia"/>
              </a:rPr>
              <a:t> </a:t>
            </a:r>
            <a:r>
              <a:rPr dirty="0"/>
              <a:t>st</a:t>
            </a:r>
            <a:r>
              <a:rPr dirty="0" spc="-35"/>
              <a:t>r</a:t>
            </a:r>
            <a:r>
              <a:rPr dirty="0"/>
              <a:t>ai</a:t>
            </a:r>
            <a:r>
              <a:rPr dirty="0" spc="-10"/>
              <a:t>n</a:t>
            </a:r>
            <a:r>
              <a:rPr dirty="0"/>
              <a:t>,</a:t>
            </a:r>
            <a:r>
              <a:rPr dirty="0" spc="-70"/>
              <a:t> </a:t>
            </a:r>
            <a:r>
              <a:rPr dirty="0"/>
              <a:t>ende</a:t>
            </a:r>
            <a:r>
              <a:rPr dirty="0" spc="-50"/>
              <a:t>a</a:t>
            </a:r>
            <a:r>
              <a:rPr dirty="0" spc="-45"/>
              <a:t>v</a:t>
            </a:r>
            <a:r>
              <a:rPr dirty="0"/>
              <a:t>o</a:t>
            </a:r>
            <a:r>
              <a:rPr dirty="0" spc="-165"/>
              <a:t>r</a:t>
            </a:r>
            <a:r>
              <a:rPr dirty="0"/>
              <a:t>,</a:t>
            </a:r>
            <a:r>
              <a:rPr dirty="0" spc="-70"/>
              <a:t> </a:t>
            </a:r>
            <a:r>
              <a:rPr dirty="0"/>
              <a:t>ef</a:t>
            </a:r>
            <a:r>
              <a:rPr dirty="0" spc="-5"/>
              <a:t>f</a:t>
            </a:r>
            <a:r>
              <a:rPr dirty="0"/>
              <a:t>ort.</a:t>
            </a:r>
            <a:endParaRPr sz="1900">
              <a:latin typeface="Constantia"/>
              <a:cs typeface="Constantia"/>
            </a:endParaRPr>
          </a:p>
          <a:p>
            <a:pPr marL="746760">
              <a:lnSpc>
                <a:spcPct val="100000"/>
              </a:lnSpc>
              <a:spcBef>
                <a:spcPts val="480"/>
              </a:spcBef>
            </a:pPr>
            <a:r>
              <a:rPr dirty="0" sz="1900" spc="-10">
                <a:solidFill>
                  <a:srgbClr val="0AD0D9"/>
                </a:solidFill>
              </a:rPr>
              <a:t>-</a:t>
            </a:r>
            <a:r>
              <a:rPr dirty="0" spc="-10"/>
              <a:t>Ijtihad</a:t>
            </a:r>
            <a:r>
              <a:rPr dirty="0" spc="-40"/>
              <a:t> </a:t>
            </a:r>
            <a:r>
              <a:rPr dirty="0">
                <a:latin typeface="Constantia"/>
                <a:cs typeface="Constantia"/>
              </a:rPr>
              <a:t>–</a:t>
            </a:r>
            <a:r>
              <a:rPr dirty="0" spc="-55">
                <a:latin typeface="Constantia"/>
                <a:cs typeface="Constantia"/>
              </a:rPr>
              <a:t> </a:t>
            </a:r>
            <a:r>
              <a:rPr dirty="0"/>
              <a:t>e</a:t>
            </a:r>
            <a:r>
              <a:rPr dirty="0" spc="-55"/>
              <a:t>x</a:t>
            </a:r>
            <a:r>
              <a:rPr dirty="0"/>
              <a:t>erti</a:t>
            </a:r>
            <a:r>
              <a:rPr dirty="0" spc="-10"/>
              <a:t>o</a:t>
            </a:r>
            <a:r>
              <a:rPr dirty="0" spc="-5"/>
              <a:t>n</a:t>
            </a:r>
            <a:r>
              <a:rPr dirty="0"/>
              <a:t>,</a:t>
            </a:r>
            <a:r>
              <a:rPr dirty="0" spc="-70"/>
              <a:t> </a:t>
            </a:r>
            <a:r>
              <a:rPr dirty="0"/>
              <a:t>arr</a:t>
            </a:r>
            <a:r>
              <a:rPr dirty="0" spc="-30"/>
              <a:t>i</a:t>
            </a:r>
            <a:r>
              <a:rPr dirty="0"/>
              <a:t>ving</a:t>
            </a:r>
            <a:r>
              <a:rPr dirty="0" spc="-85"/>
              <a:t> </a:t>
            </a:r>
            <a:r>
              <a:rPr dirty="0"/>
              <a:t>at</a:t>
            </a:r>
            <a:r>
              <a:rPr dirty="0" spc="-60"/>
              <a:t> </a:t>
            </a:r>
            <a:r>
              <a:rPr dirty="0" spc="-5"/>
              <a:t>inde</a:t>
            </a:r>
            <a:r>
              <a:rPr dirty="0" spc="-10"/>
              <a:t>p</a:t>
            </a:r>
            <a:r>
              <a:rPr dirty="0"/>
              <a:t>endent</a:t>
            </a:r>
            <a:r>
              <a:rPr dirty="0" spc="-50"/>
              <a:t> </a:t>
            </a:r>
            <a:r>
              <a:rPr dirty="0" spc="-5"/>
              <a:t>judg</a:t>
            </a:r>
            <a:r>
              <a:rPr dirty="0" spc="5"/>
              <a:t>m</a:t>
            </a:r>
            <a:r>
              <a:rPr dirty="0"/>
              <a:t>ent</a:t>
            </a:r>
            <a:r>
              <a:rPr dirty="0" spc="-8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90"/>
              <a:t> </a:t>
            </a:r>
            <a:r>
              <a:rPr dirty="0"/>
              <a:t>a</a:t>
            </a:r>
            <a:r>
              <a:rPr dirty="0" spc="-50"/>
              <a:t> </a:t>
            </a:r>
            <a:r>
              <a:rPr dirty="0"/>
              <a:t>legal</a:t>
            </a:r>
            <a:r>
              <a:rPr dirty="0" spc="-60"/>
              <a:t> </a:t>
            </a:r>
            <a:r>
              <a:rPr dirty="0" spc="-5"/>
              <a:t>questio</a:t>
            </a:r>
            <a:r>
              <a:rPr dirty="0"/>
              <a:t>n.</a:t>
            </a:r>
            <a:endParaRPr sz="1900">
              <a:latin typeface="Constantia"/>
              <a:cs typeface="Constantia"/>
            </a:endParaRPr>
          </a:p>
          <a:p>
            <a:pPr marL="746760">
              <a:lnSpc>
                <a:spcPct val="100000"/>
              </a:lnSpc>
              <a:spcBef>
                <a:spcPts val="480"/>
              </a:spcBef>
            </a:pPr>
            <a:r>
              <a:rPr dirty="0" sz="1900">
                <a:solidFill>
                  <a:srgbClr val="0AD0D9"/>
                </a:solidFill>
              </a:rPr>
              <a:t>-</a:t>
            </a:r>
            <a:r>
              <a:rPr dirty="0" spc="-20"/>
              <a:t>M</a:t>
            </a:r>
            <a:r>
              <a:rPr dirty="0"/>
              <a:t>a</a:t>
            </a:r>
            <a:r>
              <a:rPr dirty="0" spc="-10"/>
              <a:t>j</a:t>
            </a:r>
            <a:r>
              <a:rPr dirty="0"/>
              <a:t>huud</a:t>
            </a:r>
            <a:r>
              <a:rPr dirty="0" spc="-30"/>
              <a:t> </a:t>
            </a:r>
            <a:r>
              <a:rPr dirty="0">
                <a:latin typeface="Constantia"/>
                <a:cs typeface="Constantia"/>
              </a:rPr>
              <a:t>–</a:t>
            </a:r>
            <a:r>
              <a:rPr dirty="0" spc="-55">
                <a:latin typeface="Constantia"/>
                <a:cs typeface="Constantia"/>
              </a:rPr>
              <a:t> </a:t>
            </a:r>
            <a:r>
              <a:rPr dirty="0"/>
              <a:t>ende</a:t>
            </a:r>
            <a:r>
              <a:rPr dirty="0" spc="-55"/>
              <a:t>a</a:t>
            </a:r>
            <a:r>
              <a:rPr dirty="0" spc="-45"/>
              <a:t>v</a:t>
            </a:r>
            <a:r>
              <a:rPr dirty="0"/>
              <a:t>o</a:t>
            </a:r>
            <a:r>
              <a:rPr dirty="0" spc="-165"/>
              <a:t>r</a:t>
            </a:r>
            <a:r>
              <a:rPr dirty="0"/>
              <a:t>,</a:t>
            </a:r>
            <a:r>
              <a:rPr dirty="0" spc="-80"/>
              <a:t> </a:t>
            </a:r>
            <a:r>
              <a:rPr dirty="0"/>
              <a:t>ef</a:t>
            </a:r>
            <a:r>
              <a:rPr dirty="0" spc="-10"/>
              <a:t>f</a:t>
            </a:r>
            <a:r>
              <a:rPr dirty="0"/>
              <a:t>or</a:t>
            </a:r>
            <a:r>
              <a:rPr dirty="0" spc="-10"/>
              <a:t>t</a:t>
            </a:r>
            <a:r>
              <a:rPr dirty="0"/>
              <a:t>,</a:t>
            </a:r>
            <a:r>
              <a:rPr dirty="0" spc="-70"/>
              <a:t> </a:t>
            </a:r>
            <a:r>
              <a:rPr dirty="0"/>
              <a:t>e</a:t>
            </a:r>
            <a:r>
              <a:rPr dirty="0" spc="-55"/>
              <a:t>x</a:t>
            </a:r>
            <a:r>
              <a:rPr dirty="0"/>
              <a:t>erti</a:t>
            </a:r>
            <a:r>
              <a:rPr dirty="0" spc="-15"/>
              <a:t>o</a:t>
            </a:r>
            <a:r>
              <a:rPr dirty="0"/>
              <a:t>n.</a:t>
            </a:r>
            <a:endParaRPr sz="1900">
              <a:latin typeface="Constantia"/>
              <a:cs typeface="Constantia"/>
            </a:endParaRPr>
          </a:p>
          <a:p>
            <a:pPr marL="746760">
              <a:lnSpc>
                <a:spcPct val="100000"/>
              </a:lnSpc>
              <a:spcBef>
                <a:spcPts val="480"/>
              </a:spcBef>
            </a:pPr>
            <a:r>
              <a:rPr dirty="0" sz="1900" spc="-10">
                <a:solidFill>
                  <a:srgbClr val="0AD0D9"/>
                </a:solidFill>
              </a:rPr>
              <a:t>-</a:t>
            </a:r>
            <a:r>
              <a:rPr dirty="0" spc="-55"/>
              <a:t>M</a:t>
            </a:r>
            <a:r>
              <a:rPr dirty="0" spc="-5"/>
              <a:t>uja</a:t>
            </a:r>
            <a:r>
              <a:rPr dirty="0" spc="-10"/>
              <a:t>a</a:t>
            </a:r>
            <a:r>
              <a:rPr dirty="0"/>
              <a:t>hid</a:t>
            </a:r>
            <a:r>
              <a:rPr dirty="0" spc="-25"/>
              <a:t> </a:t>
            </a:r>
            <a:r>
              <a:rPr dirty="0">
                <a:latin typeface="Constantia"/>
                <a:cs typeface="Constantia"/>
              </a:rPr>
              <a:t>–</a:t>
            </a:r>
            <a:r>
              <a:rPr dirty="0" spc="-20">
                <a:latin typeface="Constantia"/>
                <a:cs typeface="Constantia"/>
              </a:rPr>
              <a:t> </a:t>
            </a:r>
            <a:r>
              <a:rPr dirty="0" spc="45"/>
              <a:t>f</a:t>
            </a:r>
            <a:r>
              <a:rPr dirty="0" spc="-5"/>
              <a:t>i</a:t>
            </a:r>
            <a:r>
              <a:rPr dirty="0" spc="-30"/>
              <a:t>g</a:t>
            </a:r>
            <a:r>
              <a:rPr dirty="0"/>
              <a:t>h</a:t>
            </a:r>
            <a:r>
              <a:rPr dirty="0" spc="-25"/>
              <a:t>t</a:t>
            </a:r>
            <a:r>
              <a:rPr dirty="0"/>
              <a:t>e</a:t>
            </a:r>
            <a:r>
              <a:rPr dirty="0" spc="-160"/>
              <a:t>r</a:t>
            </a:r>
            <a:r>
              <a:rPr dirty="0"/>
              <a:t>,</a:t>
            </a:r>
            <a:r>
              <a:rPr dirty="0" spc="-70"/>
              <a:t> </a:t>
            </a:r>
            <a:r>
              <a:rPr dirty="0" spc="-30"/>
              <a:t>w</a:t>
            </a:r>
            <a:r>
              <a:rPr dirty="0"/>
              <a:t>arri</a:t>
            </a:r>
            <a:r>
              <a:rPr dirty="0" spc="-10"/>
              <a:t>o</a:t>
            </a:r>
            <a:r>
              <a:rPr dirty="0" spc="-185"/>
              <a:t>r</a:t>
            </a:r>
            <a:r>
              <a:rPr dirty="0"/>
              <a:t>.</a:t>
            </a:r>
            <a:endParaRPr sz="1900">
              <a:latin typeface="Constantia"/>
              <a:cs typeface="Constantia"/>
            </a:endParaRPr>
          </a:p>
          <a:p>
            <a:pPr marL="746760">
              <a:lnSpc>
                <a:spcPct val="100000"/>
              </a:lnSpc>
              <a:spcBef>
                <a:spcPts val="480"/>
              </a:spcBef>
            </a:pPr>
            <a:r>
              <a:rPr dirty="0" sz="1900" spc="-10">
                <a:solidFill>
                  <a:srgbClr val="0AD0D9"/>
                </a:solidFill>
              </a:rPr>
              <a:t>-</a:t>
            </a:r>
            <a:r>
              <a:rPr dirty="0" spc="-55"/>
              <a:t>M</a:t>
            </a:r>
            <a:r>
              <a:rPr dirty="0" spc="-5"/>
              <a:t>ujhi</a:t>
            </a:r>
            <a:r>
              <a:rPr dirty="0"/>
              <a:t>d</a:t>
            </a:r>
            <a:r>
              <a:rPr dirty="0" spc="-25"/>
              <a:t> </a:t>
            </a:r>
            <a:r>
              <a:rPr dirty="0">
                <a:latin typeface="Constantia"/>
                <a:cs typeface="Constantia"/>
              </a:rPr>
              <a:t>–</a:t>
            </a:r>
            <a:r>
              <a:rPr dirty="0" spc="-55">
                <a:latin typeface="Constantia"/>
                <a:cs typeface="Constantia"/>
              </a:rPr>
              <a:t> </a:t>
            </a:r>
            <a:r>
              <a:rPr dirty="0"/>
              <a:t>st</a:t>
            </a:r>
            <a:r>
              <a:rPr dirty="0" spc="-20"/>
              <a:t>r</a:t>
            </a:r>
            <a:r>
              <a:rPr dirty="0"/>
              <a:t>enu</a:t>
            </a:r>
            <a:r>
              <a:rPr dirty="0" spc="-10"/>
              <a:t>o</a:t>
            </a:r>
            <a:r>
              <a:rPr dirty="0" spc="-5"/>
              <a:t>u</a:t>
            </a:r>
            <a:r>
              <a:rPr dirty="0" spc="-20"/>
              <a:t>s</a:t>
            </a:r>
            <a:r>
              <a:rPr dirty="0"/>
              <a:t>,</a:t>
            </a:r>
            <a:r>
              <a:rPr dirty="0" spc="-45"/>
              <a:t> </a:t>
            </a:r>
            <a:r>
              <a:rPr dirty="0"/>
              <a:t>t</a:t>
            </a:r>
            <a:r>
              <a:rPr dirty="0" spc="20"/>
              <a:t>r</a:t>
            </a:r>
            <a:r>
              <a:rPr dirty="0" spc="-5"/>
              <a:t>y</a:t>
            </a:r>
            <a:r>
              <a:rPr dirty="0" spc="-10"/>
              <a:t>i</a:t>
            </a:r>
            <a:r>
              <a:rPr dirty="0"/>
              <a:t>n</a:t>
            </a:r>
            <a:r>
              <a:rPr dirty="0" spc="-25"/>
              <a:t>g</a:t>
            </a:r>
            <a:r>
              <a:rPr dirty="0"/>
              <a:t>,</a:t>
            </a:r>
            <a:r>
              <a:rPr dirty="0" spc="-80"/>
              <a:t> </a:t>
            </a:r>
            <a:r>
              <a:rPr dirty="0"/>
              <a:t>gruelin</a:t>
            </a:r>
            <a:r>
              <a:rPr dirty="0" spc="-55"/>
              <a:t>g</a:t>
            </a:r>
            <a:r>
              <a:rPr dirty="0"/>
              <a:t>.</a:t>
            </a:r>
            <a:endParaRPr sz="1900">
              <a:latin typeface="Constantia"/>
              <a:cs typeface="Constantia"/>
            </a:endParaRPr>
          </a:p>
          <a:p>
            <a:pPr marL="746760">
              <a:lnSpc>
                <a:spcPct val="100000"/>
              </a:lnSpc>
              <a:spcBef>
                <a:spcPts val="480"/>
              </a:spcBef>
            </a:pPr>
            <a:r>
              <a:rPr dirty="0" sz="1900" spc="-10">
                <a:solidFill>
                  <a:srgbClr val="0AD0D9"/>
                </a:solidFill>
              </a:rPr>
              <a:t>-</a:t>
            </a:r>
            <a:r>
              <a:rPr dirty="0" spc="-55"/>
              <a:t>M</a:t>
            </a:r>
            <a:r>
              <a:rPr dirty="0" spc="-5"/>
              <a:t>ujtahi</a:t>
            </a:r>
            <a:r>
              <a:rPr dirty="0"/>
              <a:t>d</a:t>
            </a:r>
            <a:r>
              <a:rPr dirty="0" spc="-35"/>
              <a:t> </a:t>
            </a:r>
            <a:r>
              <a:rPr dirty="0">
                <a:latin typeface="Constantia"/>
                <a:cs typeface="Constantia"/>
              </a:rPr>
              <a:t>–</a:t>
            </a:r>
            <a:r>
              <a:rPr dirty="0" spc="-55">
                <a:latin typeface="Constantia"/>
                <a:cs typeface="Constantia"/>
              </a:rPr>
              <a:t> </a:t>
            </a:r>
            <a:r>
              <a:rPr dirty="0" spc="-5"/>
              <a:t>dili</a:t>
            </a:r>
            <a:r>
              <a:rPr dirty="0" spc="-50"/>
              <a:t>g</a:t>
            </a:r>
            <a:r>
              <a:rPr dirty="0"/>
              <a:t>ent,</a:t>
            </a:r>
            <a:r>
              <a:rPr dirty="0" spc="-25"/>
              <a:t> </a:t>
            </a:r>
            <a:r>
              <a:rPr dirty="0" spc="-5"/>
              <a:t>industriou</a:t>
            </a:r>
            <a:r>
              <a:rPr dirty="0" spc="-25"/>
              <a:t>s</a:t>
            </a:r>
            <a:r>
              <a:rPr dirty="0"/>
              <a:t>,</a:t>
            </a:r>
            <a:r>
              <a:rPr dirty="0" spc="-80"/>
              <a:t> </a:t>
            </a:r>
            <a:r>
              <a:rPr dirty="0"/>
              <a:t>str</a:t>
            </a:r>
            <a:r>
              <a:rPr dirty="0" spc="-25"/>
              <a:t>i</a:t>
            </a:r>
            <a:r>
              <a:rPr dirty="0"/>
              <a:t>ving</a:t>
            </a:r>
            <a:r>
              <a:rPr dirty="0" spc="-60"/>
              <a:t> </a:t>
            </a:r>
            <a:r>
              <a:rPr dirty="0" spc="-25"/>
              <a:t>t</a:t>
            </a:r>
            <a:r>
              <a:rPr dirty="0"/>
              <a:t>o</a:t>
            </a:r>
            <a:r>
              <a:rPr dirty="0" spc="-125"/>
              <a:t> </a:t>
            </a:r>
            <a:r>
              <a:rPr dirty="0"/>
              <a:t>achie</a:t>
            </a:r>
            <a:r>
              <a:rPr dirty="0" spc="-50"/>
              <a:t>v</a:t>
            </a:r>
            <a:r>
              <a:rPr dirty="0"/>
              <a:t>e</a:t>
            </a:r>
            <a:r>
              <a:rPr dirty="0" spc="-110"/>
              <a:t> </a:t>
            </a:r>
            <a:r>
              <a:rPr dirty="0"/>
              <a:t>a</a:t>
            </a:r>
            <a:r>
              <a:rPr dirty="0" spc="-100"/>
              <a:t> </a:t>
            </a:r>
            <a:r>
              <a:rPr dirty="0" spc="-50"/>
              <a:t>g</a:t>
            </a:r>
            <a:r>
              <a:rPr dirty="0"/>
              <a:t>o</a:t>
            </a:r>
            <a:r>
              <a:rPr dirty="0" spc="-10"/>
              <a:t>a</a:t>
            </a:r>
            <a:r>
              <a:rPr dirty="0"/>
              <a:t>l.</a:t>
            </a:r>
            <a:endParaRPr sz="19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0651" y="667512"/>
            <a:ext cx="2962655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420" y="1902777"/>
            <a:ext cx="5740400" cy="454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: Q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ء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900" spc="-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anin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000" spc="-4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ealed</a:t>
            </a:r>
            <a:r>
              <a:rPr dirty="0" sz="20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dirty="0" sz="20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llah</a:t>
            </a:r>
            <a:r>
              <a:rPr dirty="0" sz="20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uham</a:t>
            </a:r>
            <a:r>
              <a:rPr dirty="0" sz="2000" spc="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ad</a:t>
            </a:r>
            <a:r>
              <a:rPr dirty="0" sz="20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45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dirty="0" sz="20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eri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0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 a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pp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 spc="-6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xima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0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 spc="-5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ent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ee</a:t>
            </a:r>
            <a:r>
              <a:rPr dirty="0" sz="20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ear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2700" marR="504190">
              <a:lnSpc>
                <a:spcPct val="100000"/>
              </a:lnSpc>
              <a:spcBef>
                <a:spcPts val="480"/>
              </a:spcBef>
            </a:pPr>
            <a:r>
              <a:rPr dirty="0" sz="1900" spc="-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00" spc="-5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z="20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me</a:t>
            </a:r>
            <a:r>
              <a:rPr dirty="0" sz="2000" spc="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Constantia"/>
                <a:cs typeface="Constantia"/>
              </a:rPr>
              <a:t>z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ed,</a:t>
            </a:r>
            <a:r>
              <a:rPr dirty="0" sz="20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eci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r>
              <a:rPr dirty="0" sz="20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0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wri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dirty="0" sz="20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000" spc="-4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wn</a:t>
            </a:r>
            <a:r>
              <a:rPr dirty="0" sz="20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uham</a:t>
            </a:r>
            <a:r>
              <a:rPr dirty="0" sz="2000" spc="5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ad's</a:t>
            </a:r>
            <a:r>
              <a:rPr dirty="0" sz="20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omp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ni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2815590">
              <a:lnSpc>
                <a:spcPct val="120000"/>
              </a:lnSpc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ot: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Qiraa’a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rea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Qaar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dirty="0" sz="2000" spc="-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rea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reci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aqr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gible,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readable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Istiqraa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dirty="0" sz="2000" spc="-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inves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igat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exa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inat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676400"/>
            <a:ext cx="2819146" cy="2039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6000" y="3810000"/>
            <a:ext cx="2823082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908" y="667512"/>
            <a:ext cx="8014716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7724" y="1912211"/>
            <a:ext cx="2957195" cy="435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50" spc="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amīr</a:t>
            </a:r>
            <a:r>
              <a:rPr dirty="0" sz="2400" spc="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al-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bihār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250" spc="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alcohol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al-kohl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1155065" algn="l"/>
              </a:tabLst>
            </a:pPr>
            <a:r>
              <a:rPr dirty="0" sz="2250" spc="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algebra	-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l-jabr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250" spc="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assassin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ḥashāsh</a:t>
            </a:r>
            <a:r>
              <a:rPr dirty="0" sz="2400" spc="5" i="1">
                <a:solidFill>
                  <a:srgbClr val="FFFFFF"/>
                </a:solidFill>
                <a:latin typeface="Times New Roman"/>
                <a:cs typeface="Times New Roman"/>
              </a:rPr>
              <a:t>īn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1675130" algn="l"/>
              </a:tabLst>
            </a:pPr>
            <a:r>
              <a:rPr dirty="0" sz="2250" spc="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fee,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café	-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qahwa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1021080" algn="l"/>
              </a:tabLst>
            </a:pPr>
            <a:r>
              <a:rPr dirty="0" sz="2250" spc="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cotton	-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qutun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250" spc="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ghoul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ghūl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970915" algn="l"/>
              </a:tabLst>
            </a:pPr>
            <a:r>
              <a:rPr dirty="0" sz="2250" spc="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gui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	-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qī</a:t>
            </a:r>
            <a:r>
              <a:rPr dirty="0" sz="2400" spc="5" i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āra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1426845" algn="l"/>
              </a:tabLst>
            </a:pPr>
            <a:r>
              <a:rPr dirty="0" sz="2250" spc="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agazine	-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makhāzin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250" spc="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safari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safar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250" spc="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ze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dirty="0" sz="2400" spc="5" i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4063" y="1828800"/>
            <a:ext cx="1870836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82871" y="4800600"/>
            <a:ext cx="4156329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787" y="667512"/>
            <a:ext cx="7648956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4874" y="1902777"/>
            <a:ext cx="6241415" cy="3700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ert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0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abic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transf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“hot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s”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edia.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148590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  <a:latin typeface="Times New Roman"/>
                <a:cs typeface="Times New Roman"/>
              </a:rPr>
              <a:t>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ssess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arie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eanin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o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ers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owed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by stereotypes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creat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edia and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film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indust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 spc="-14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0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this</a:t>
            </a:r>
            <a:r>
              <a:rPr dirty="0" sz="20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ula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ort</a:t>
            </a:r>
            <a:r>
              <a:rPr dirty="0" sz="2000" spc="-45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 spc="-4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z="20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0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0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me</a:t>
            </a:r>
            <a:r>
              <a:rPr dirty="0" sz="2000" spc="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 spc="-4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cu</a:t>
            </a:r>
            <a:r>
              <a:rPr dirty="0" sz="2000" spc="-4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000" spc="-3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e?</a:t>
            </a:r>
            <a:r>
              <a:rPr dirty="0" sz="20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0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fair?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422909">
              <a:lnSpc>
                <a:spcPct val="100000"/>
              </a:lnSpc>
            </a:pPr>
            <a:r>
              <a:rPr dirty="0" sz="1900" spc="-10">
                <a:solidFill>
                  <a:srgbClr val="0AD0D9"/>
                </a:solidFill>
                <a:latin typeface="Constantia"/>
                <a:cs typeface="Constantia"/>
              </a:rPr>
              <a:t>-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me</a:t>
            </a:r>
            <a:r>
              <a:rPr dirty="0" sz="2000" spc="5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ro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agates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 p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ula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r 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ortra</a:t>
            </a:r>
            <a:r>
              <a:rPr dirty="0" sz="2000" spc="-15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dirty="0" sz="20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 the</a:t>
            </a:r>
            <a:r>
              <a:rPr dirty="0" sz="2000" spc="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0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rd</a:t>
            </a:r>
            <a:r>
              <a:rPr dirty="0" sz="2000" spc="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dirty="0" sz="20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how</a:t>
            </a:r>
            <a:r>
              <a:rPr dirty="0" sz="20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n 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rede</a:t>
            </a:r>
            <a:r>
              <a:rPr dirty="0" sz="2000" spc="5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dirty="0" sz="2000" spc="-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z="2000">
                <a:solidFill>
                  <a:srgbClr val="FFFFFF"/>
                </a:solidFill>
                <a:latin typeface="Constantia"/>
                <a:cs typeface="Constantia"/>
              </a:rPr>
              <a:t>e them?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8588" y="667512"/>
            <a:ext cx="3986784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19400" y="2514600"/>
            <a:ext cx="3200400" cy="2306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1161288"/>
            <a:ext cx="6601968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3372" y="2815973"/>
            <a:ext cx="6697345" cy="1899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1465" indent="-278765">
              <a:lnSpc>
                <a:spcPct val="100000"/>
              </a:lnSpc>
              <a:buClr>
                <a:srgbClr val="0AD0D9"/>
              </a:buClr>
              <a:buSzPct val="94736"/>
              <a:buFont typeface="Arial"/>
              <a:buChar char="•"/>
              <a:tabLst>
                <a:tab pos="292100" algn="l"/>
              </a:tabLst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Int</a:t>
            </a:r>
            <a:r>
              <a:rPr dirty="0" sz="3800" spc="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38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ucing</a:t>
            </a:r>
            <a:r>
              <a:rPr dirty="0" sz="3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800" spc="-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dirty="0" sz="3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bic</a:t>
            </a:r>
            <a:r>
              <a:rPr dirty="0" sz="3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38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38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age</a:t>
            </a:r>
            <a:endParaRPr sz="3800">
              <a:latin typeface="Times New Roman"/>
              <a:cs typeface="Times New Roman"/>
            </a:endParaRPr>
          </a:p>
          <a:p>
            <a:pPr marL="291465" indent="-278765">
              <a:lnSpc>
                <a:spcPct val="100000"/>
              </a:lnSpc>
              <a:spcBef>
                <a:spcPts val="915"/>
              </a:spcBef>
              <a:buClr>
                <a:srgbClr val="0AD0D9"/>
              </a:buClr>
              <a:buSzPct val="94736"/>
              <a:buFont typeface="Arial"/>
              <a:buChar char="•"/>
              <a:tabLst>
                <a:tab pos="292100" algn="l"/>
              </a:tabLst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Defini</a:t>
            </a:r>
            <a:r>
              <a:rPr dirty="0" sz="3800" spc="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3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“h</a:t>
            </a:r>
            <a:r>
              <a:rPr dirty="0" sz="38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3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wo</a:t>
            </a:r>
            <a:r>
              <a:rPr dirty="0" sz="38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ds”</a:t>
            </a:r>
            <a:endParaRPr sz="380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spcBef>
                <a:spcPts val="910"/>
              </a:spcBef>
              <a:buClr>
                <a:srgbClr val="0AD0D9"/>
              </a:buClr>
              <a:buSzPct val="94736"/>
              <a:buFont typeface="Arial"/>
              <a:buChar char="•"/>
              <a:tabLst>
                <a:tab pos="266065" algn="l"/>
              </a:tabLst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dirty="0" sz="3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bic</a:t>
            </a:r>
            <a:r>
              <a:rPr dirty="0" sz="3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loa</a:t>
            </a:r>
            <a:r>
              <a:rPr dirty="0" sz="3800" spc="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wo</a:t>
            </a:r>
            <a:r>
              <a:rPr dirty="0" sz="3800" spc="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ds</a:t>
            </a:r>
            <a:r>
              <a:rPr dirty="0" sz="3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dirty="0" sz="3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3800" spc="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lish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824" y="667512"/>
            <a:ext cx="7068311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019" y="2219170"/>
            <a:ext cx="5071110" cy="915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Arabic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ranks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six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world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'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league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table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languages,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with an est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ated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186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native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speakers.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019" y="3536160"/>
            <a:ext cx="4798695" cy="915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As 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language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Qur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'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an,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holy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book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Isla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 also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widely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th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oughout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world.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019" y="4853277"/>
            <a:ext cx="4759325" cy="1208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belongs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ic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group of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languages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which a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includes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Hebrew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and</a:t>
            </a:r>
            <a:r>
              <a:rPr dirty="0" sz="24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haric, 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ain language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Ethiopia.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5504" y="3443794"/>
            <a:ext cx="249555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82700" algn="l"/>
                <a:tab pos="1715770" algn="l"/>
              </a:tabLst>
            </a:pPr>
            <a:r>
              <a:rPr dirty="0" sz="4800" spc="5">
                <a:solidFill>
                  <a:srgbClr val="FFFFFF"/>
                </a:solidFill>
                <a:latin typeface="Arial"/>
                <a:cs typeface="Arial"/>
              </a:rPr>
              <a:t>!</a:t>
            </a:r>
            <a:r>
              <a:rPr dirty="0" sz="4800" spc="-350">
                <a:solidFill>
                  <a:srgbClr val="FFFFFF"/>
                </a:solidFill>
                <a:latin typeface="Arial"/>
                <a:cs typeface="Arial"/>
              </a:rPr>
              <a:t>لاهس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	و	</a:t>
            </a:r>
            <a:r>
              <a:rPr dirty="0" sz="4800" spc="55">
                <a:solidFill>
                  <a:srgbClr val="FFFFFF"/>
                </a:solidFill>
                <a:latin typeface="Arial"/>
                <a:cs typeface="Arial"/>
              </a:rPr>
              <a:t>لاها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667512"/>
            <a:ext cx="6652259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019" y="1837925"/>
            <a:ext cx="6327775" cy="4646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Arabic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 co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posed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 spc="-15" b="1" u="heavy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400" spc="15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dirty="0" sz="2400" spc="5" b="1" u="heavy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340995">
              <a:lnSpc>
                <a:spcPts val="2300"/>
              </a:lnSpc>
              <a:buClr>
                <a:srgbClr val="FFFFFF"/>
              </a:buClr>
              <a:buFont typeface="Times New Roman"/>
              <a:buAutoNum type="arabicParenR"/>
              <a:tabLst>
                <a:tab pos="342265" algn="l"/>
              </a:tabLst>
            </a:pP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 spc="-10" b="1" u="heavy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45" b="1" u="heavy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oo</a:t>
            </a:r>
            <a:r>
              <a:rPr dirty="0" sz="2400" spc="5" b="1" u="heavy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usua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th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consonants.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These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consonants re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ain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 orde</a:t>
            </a: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/>
              <a:buAutoNum type="arabicParenR"/>
            </a:pPr>
            <a:endParaRPr sz="2400">
              <a:latin typeface="Times New Roman"/>
              <a:cs typeface="Times New Roman"/>
            </a:endParaRPr>
          </a:p>
          <a:p>
            <a:pPr marL="12700" marR="166370">
              <a:lnSpc>
                <a:spcPts val="2300"/>
              </a:lnSpc>
              <a:spcBef>
                <a:spcPts val="1855"/>
              </a:spcBef>
              <a:buClr>
                <a:srgbClr val="FFFFFF"/>
              </a:buClr>
              <a:buFont typeface="Times New Roman"/>
              <a:buAutoNum type="arabicParenR"/>
              <a:tabLst>
                <a:tab pos="342265" algn="l"/>
              </a:tabLst>
            </a:pP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 spc="-10" b="1" u="heavy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pat</a:t>
            </a:r>
            <a:r>
              <a:rPr dirty="0" sz="2400" spc="5" b="1" u="heavy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 b="1" u="heavy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2400" spc="5" b="1" u="heavy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addit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onal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consonants and vo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els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can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 added to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root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produce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word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accord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 a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cer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ain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pattern.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Clr>
                <a:srgbClr val="FFFFFF"/>
              </a:buClr>
              <a:buFont typeface="Times New Roman"/>
              <a:buAutoNum type="arabicParenR"/>
            </a:pPr>
            <a:endParaRPr sz="2500">
              <a:latin typeface="Times New Roman"/>
              <a:cs typeface="Times New Roman"/>
            </a:endParaRPr>
          </a:p>
          <a:p>
            <a:pPr marL="12700" marR="104139">
              <a:lnSpc>
                <a:spcPct val="80000"/>
              </a:lnSpc>
              <a:buClr>
                <a:srgbClr val="FFFFFF"/>
              </a:buClr>
              <a:buFont typeface="Times New Roman"/>
              <a:buAutoNum type="arabicParenR"/>
              <a:tabLst>
                <a:tab pos="342900" algn="l"/>
              </a:tabLst>
            </a:pP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ferent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patterns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crea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with the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 root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let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ers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ight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ake abst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concepts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from conc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ete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words.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Clr>
                <a:srgbClr val="FFFFFF"/>
              </a:buClr>
              <a:buFont typeface="Times New Roman"/>
              <a:buAutoNum type="arabicParenR"/>
            </a:pPr>
            <a:endParaRPr sz="2450">
              <a:latin typeface="Times New Roman"/>
              <a:cs typeface="Times New Roman"/>
            </a:endParaRPr>
          </a:p>
          <a:p>
            <a:pPr marL="342265" indent="-329565">
              <a:lnSpc>
                <a:spcPct val="100000"/>
              </a:lnSpc>
              <a:buClr>
                <a:srgbClr val="FFFFFF"/>
              </a:buClr>
              <a:buFont typeface="Times New Roman"/>
              <a:buAutoNum type="arabicParenR"/>
              <a:tabLst>
                <a:tab pos="342900" algn="l"/>
              </a:tabLst>
            </a:pP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Arabic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word could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equal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 English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words.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891" y="667512"/>
            <a:ext cx="8270748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1999" y="2264857"/>
            <a:ext cx="1057275" cy="3886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229870">
              <a:lnSpc>
                <a:spcPct val="110000"/>
              </a:lnSpc>
            </a:pPr>
            <a:r>
              <a:rPr dirty="0" sz="4000" spc="-25">
                <a:solidFill>
                  <a:srgbClr val="6BDBF9"/>
                </a:solidFill>
                <a:latin typeface="Times New Roman"/>
                <a:cs typeface="Times New Roman"/>
              </a:rPr>
              <a:t>ب</a:t>
            </a:r>
            <a:r>
              <a:rPr dirty="0" sz="4000" spc="75">
                <a:solidFill>
                  <a:srgbClr val="FFFFFF"/>
                </a:solidFill>
                <a:latin typeface="Times New Roman"/>
                <a:cs typeface="Times New Roman"/>
              </a:rPr>
              <a:t>ا</a:t>
            </a:r>
            <a:r>
              <a:rPr dirty="0" sz="4000" spc="-1375">
                <a:solidFill>
                  <a:srgbClr val="6BDBF9"/>
                </a:solidFill>
                <a:latin typeface="Times New Roman"/>
                <a:cs typeface="Times New Roman"/>
              </a:rPr>
              <a:t>تك</a:t>
            </a:r>
            <a:r>
              <a:rPr dirty="0" sz="4000" spc="-525">
                <a:solidFill>
                  <a:srgbClr val="6BDBF9"/>
                </a:solidFill>
                <a:latin typeface="Times New Roman"/>
                <a:cs typeface="Times New Roman"/>
              </a:rPr>
              <a:t> </a:t>
            </a:r>
            <a:r>
              <a:rPr dirty="0" sz="4000" spc="-45">
                <a:solidFill>
                  <a:srgbClr val="6BDBF9"/>
                </a:solidFill>
                <a:latin typeface="Times New Roman"/>
                <a:cs typeface="Times New Roman"/>
              </a:rPr>
              <a:t>ة</a:t>
            </a:r>
            <a:r>
              <a:rPr dirty="0" sz="4000" spc="-120">
                <a:solidFill>
                  <a:srgbClr val="6BDBF9"/>
                </a:solidFill>
                <a:latin typeface="Times New Roman"/>
                <a:cs typeface="Times New Roman"/>
              </a:rPr>
              <a:t>ت</a:t>
            </a:r>
            <a:r>
              <a:rPr dirty="0" sz="4000" spc="75">
                <a:solidFill>
                  <a:srgbClr val="FFFFFF"/>
                </a:solidFill>
                <a:latin typeface="Times New Roman"/>
                <a:cs typeface="Times New Roman"/>
              </a:rPr>
              <a:t>ا</a:t>
            </a:r>
            <a:r>
              <a:rPr dirty="0" sz="4000" spc="-844">
                <a:solidFill>
                  <a:srgbClr val="6BDBF9"/>
                </a:solidFill>
                <a:latin typeface="Times New Roman"/>
                <a:cs typeface="Times New Roman"/>
              </a:rPr>
              <a:t>ك</a:t>
            </a:r>
            <a:r>
              <a:rPr dirty="0" sz="4000" spc="-350">
                <a:solidFill>
                  <a:srgbClr val="6BDBF9"/>
                </a:solidFill>
                <a:latin typeface="Times New Roman"/>
                <a:cs typeface="Times New Roman"/>
              </a:rPr>
              <a:t> </a:t>
            </a:r>
            <a:r>
              <a:rPr dirty="0" sz="4000" spc="-345">
                <a:solidFill>
                  <a:srgbClr val="6BDBF9"/>
                </a:solidFill>
                <a:latin typeface="Times New Roman"/>
                <a:cs typeface="Times New Roman"/>
              </a:rPr>
              <a:t>ةتك</a:t>
            </a:r>
            <a:r>
              <a:rPr dirty="0" sz="4000" spc="215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dirty="0" sz="4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370">
                <a:solidFill>
                  <a:srgbClr val="FFFFFF"/>
                </a:solidFill>
                <a:latin typeface="Times New Roman"/>
                <a:cs typeface="Times New Roman"/>
              </a:rPr>
              <a:t>ة</a:t>
            </a:r>
            <a:r>
              <a:rPr dirty="0" sz="4000" spc="-1550">
                <a:solidFill>
                  <a:srgbClr val="6BDBF9"/>
                </a:solidFill>
                <a:latin typeface="Times New Roman"/>
                <a:cs typeface="Times New Roman"/>
              </a:rPr>
              <a:t>ثتك</a:t>
            </a:r>
            <a:r>
              <a:rPr dirty="0" sz="4000" spc="215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dirty="0" sz="4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370">
                <a:solidFill>
                  <a:srgbClr val="FFFFFF"/>
                </a:solidFill>
                <a:latin typeface="Times New Roman"/>
                <a:cs typeface="Times New Roman"/>
              </a:rPr>
              <a:t>ة</a:t>
            </a:r>
            <a:r>
              <a:rPr dirty="0" sz="4000" spc="-1889">
                <a:solidFill>
                  <a:srgbClr val="6BDBF9"/>
                </a:solidFill>
                <a:latin typeface="Times New Roman"/>
                <a:cs typeface="Times New Roman"/>
              </a:rPr>
              <a:t>ت</a:t>
            </a:r>
            <a:r>
              <a:rPr dirty="0" sz="4000" spc="75">
                <a:solidFill>
                  <a:srgbClr val="FFFFFF"/>
                </a:solidFill>
                <a:latin typeface="Times New Roman"/>
                <a:cs typeface="Times New Roman"/>
              </a:rPr>
              <a:t>ا</a:t>
            </a:r>
            <a:r>
              <a:rPr dirty="0" sz="4000" spc="-1375">
                <a:solidFill>
                  <a:srgbClr val="6BDBF9"/>
                </a:solidFill>
                <a:latin typeface="Times New Roman"/>
                <a:cs typeface="Times New Roman"/>
              </a:rPr>
              <a:t>تك</a:t>
            </a:r>
            <a:r>
              <a:rPr dirty="0" sz="4000" spc="-525">
                <a:solidFill>
                  <a:srgbClr val="6BDBF9"/>
                </a:solidFill>
                <a:latin typeface="Times New Roman"/>
                <a:cs typeface="Times New Roman"/>
              </a:rPr>
              <a:t> </a:t>
            </a:r>
            <a:r>
              <a:rPr dirty="0" sz="4000" spc="-320">
                <a:solidFill>
                  <a:srgbClr val="6BDBF9"/>
                </a:solidFill>
                <a:latin typeface="Times New Roman"/>
                <a:cs typeface="Times New Roman"/>
              </a:rPr>
              <a:t>ةت</a:t>
            </a:r>
            <a:r>
              <a:rPr dirty="0" sz="4000" spc="-390">
                <a:solidFill>
                  <a:srgbClr val="6BDBF9"/>
                </a:solidFill>
                <a:latin typeface="Times New Roman"/>
                <a:cs typeface="Times New Roman"/>
              </a:rPr>
              <a:t>ك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أ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2576" y="2264857"/>
            <a:ext cx="1824355" cy="3886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29870">
              <a:lnSpc>
                <a:spcPct val="110000"/>
              </a:lnSpc>
            </a:pPr>
            <a:r>
              <a:rPr dirty="0" sz="4000" spc="-40">
                <a:solidFill>
                  <a:srgbClr val="6BDBF9"/>
                </a:solidFill>
                <a:latin typeface="Times New Roman"/>
                <a:cs typeface="Times New Roman"/>
              </a:rPr>
              <a:t>K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4000" spc="-10">
                <a:solidFill>
                  <a:srgbClr val="6BDBF9"/>
                </a:solidFill>
                <a:latin typeface="Times New Roman"/>
                <a:cs typeface="Times New Roman"/>
              </a:rPr>
              <a:t>t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aa</a:t>
            </a:r>
            <a:r>
              <a:rPr dirty="0" sz="4000" spc="-20">
                <a:solidFill>
                  <a:srgbClr val="6BDBF9"/>
                </a:solidFill>
                <a:latin typeface="Times New Roman"/>
                <a:cs typeface="Times New Roman"/>
              </a:rPr>
              <a:t>b</a:t>
            </a:r>
            <a:r>
              <a:rPr dirty="0" sz="4000" spc="-10">
                <a:solidFill>
                  <a:srgbClr val="6BDBF9"/>
                </a:solidFill>
                <a:latin typeface="Times New Roman"/>
                <a:cs typeface="Times New Roman"/>
              </a:rPr>
              <a:t> </a:t>
            </a:r>
            <a:r>
              <a:rPr dirty="0" sz="4000" spc="-40">
                <a:solidFill>
                  <a:srgbClr val="6BDBF9"/>
                </a:solidFill>
                <a:latin typeface="Times New Roman"/>
                <a:cs typeface="Times New Roman"/>
              </a:rPr>
              <a:t>K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aa</a:t>
            </a:r>
            <a:r>
              <a:rPr dirty="0" sz="4000" spc="-15">
                <a:solidFill>
                  <a:srgbClr val="6BDBF9"/>
                </a:solidFill>
                <a:latin typeface="Times New Roman"/>
                <a:cs typeface="Times New Roman"/>
              </a:rPr>
              <a:t>t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4000" spc="-20">
                <a:solidFill>
                  <a:srgbClr val="6BDBF9"/>
                </a:solidFill>
                <a:latin typeface="Times New Roman"/>
                <a:cs typeface="Times New Roman"/>
              </a:rPr>
              <a:t>b</a:t>
            </a:r>
            <a:r>
              <a:rPr dirty="0" sz="4000" spc="-10">
                <a:solidFill>
                  <a:srgbClr val="6BDBF9"/>
                </a:solidFill>
                <a:latin typeface="Times New Roman"/>
                <a:cs typeface="Times New Roman"/>
              </a:rPr>
              <a:t> </a:t>
            </a:r>
            <a:r>
              <a:rPr dirty="0" sz="40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4000" spc="-15">
                <a:solidFill>
                  <a:srgbClr val="6BDBF9"/>
                </a:solidFill>
                <a:latin typeface="Times New Roman"/>
                <a:cs typeface="Times New Roman"/>
              </a:rPr>
              <a:t>kt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4000" spc="-20">
                <a:solidFill>
                  <a:srgbClr val="6BDBF9"/>
                </a:solidFill>
                <a:latin typeface="Times New Roman"/>
                <a:cs typeface="Times New Roman"/>
              </a:rPr>
              <a:t>b</a:t>
            </a:r>
            <a:r>
              <a:rPr dirty="0" sz="4000" spc="-10">
                <a:solidFill>
                  <a:srgbClr val="6BDBF9"/>
                </a:solidFill>
                <a:latin typeface="Times New Roman"/>
                <a:cs typeface="Times New Roman"/>
              </a:rPr>
              <a:t> </a:t>
            </a:r>
            <a:r>
              <a:rPr dirty="0" sz="40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4000" spc="-20">
                <a:solidFill>
                  <a:srgbClr val="6BDBF9"/>
                </a:solidFill>
                <a:latin typeface="Times New Roman"/>
                <a:cs typeface="Times New Roman"/>
              </a:rPr>
              <a:t>kt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4000" spc="-15">
                <a:solidFill>
                  <a:srgbClr val="6BDBF9"/>
                </a:solidFill>
                <a:latin typeface="Times New Roman"/>
                <a:cs typeface="Times New Roman"/>
              </a:rPr>
              <a:t>b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40">
                <a:solidFill>
                  <a:srgbClr val="6BDBF9"/>
                </a:solidFill>
                <a:latin typeface="Times New Roman"/>
                <a:cs typeface="Times New Roman"/>
              </a:rPr>
              <a:t>K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4000" spc="-10">
                <a:solidFill>
                  <a:srgbClr val="6BDBF9"/>
                </a:solidFill>
                <a:latin typeface="Times New Roman"/>
                <a:cs typeface="Times New Roman"/>
              </a:rPr>
              <a:t>t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aa</a:t>
            </a:r>
            <a:r>
              <a:rPr dirty="0" sz="4000" spc="-15">
                <a:solidFill>
                  <a:srgbClr val="6BDBF9"/>
                </a:solidFill>
                <a:latin typeface="Times New Roman"/>
                <a:cs typeface="Times New Roman"/>
              </a:rPr>
              <a:t>b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4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4000" spc="-20">
                <a:solidFill>
                  <a:srgbClr val="6BDBF9"/>
                </a:solidFill>
                <a:latin typeface="Times New Roman"/>
                <a:cs typeface="Times New Roman"/>
              </a:rPr>
              <a:t>kt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4000" spc="-20">
                <a:solidFill>
                  <a:srgbClr val="6BDBF9"/>
                </a:solidFill>
                <a:latin typeface="Times New Roman"/>
                <a:cs typeface="Times New Roman"/>
              </a:rPr>
              <a:t>b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6158" y="2264857"/>
            <a:ext cx="1585595" cy="3886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229870">
              <a:lnSpc>
                <a:spcPct val="110000"/>
              </a:lnSpc>
            </a:pP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Book </a:t>
            </a:r>
            <a:r>
              <a:rPr dirty="0" sz="4000" spc="-204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riter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 O</a:t>
            </a:r>
            <a:r>
              <a:rPr dirty="0" sz="4000" spc="-9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fice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 Library </a:t>
            </a:r>
            <a:r>
              <a:rPr dirty="0" sz="4000" spc="-20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rit</a:t>
            </a:r>
            <a:r>
              <a:rPr dirty="0" sz="40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 I</a:t>
            </a:r>
            <a:r>
              <a:rPr dirty="0" sz="4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write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8295" y="667512"/>
            <a:ext cx="4091939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019" y="2317518"/>
            <a:ext cx="5205730" cy="2787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Question?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65"/>
              </a:spcBef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dirty="0" sz="3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are some “Hot</a:t>
            </a:r>
            <a:r>
              <a:rPr dirty="0" sz="3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words”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600" spc="-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Arabic language that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 are com</a:t>
            </a:r>
            <a:r>
              <a:rPr dirty="0" sz="36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only found in the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 US</a:t>
            </a:r>
            <a:r>
              <a:rPr dirty="0" sz="3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med</a:t>
            </a:r>
            <a:r>
              <a:rPr dirty="0" sz="36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01129" y="1676400"/>
            <a:ext cx="2142870" cy="2142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33975" y="5715000"/>
            <a:ext cx="4010025" cy="1142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54848" y="4038600"/>
            <a:ext cx="1589150" cy="1509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91200" y="4038600"/>
            <a:ext cx="1581150" cy="1581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39" y="667512"/>
            <a:ext cx="5902452" cy="122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52524" y="2147008"/>
            <a:ext cx="1329690" cy="3211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Islam M</a:t>
            </a:r>
            <a:r>
              <a:rPr dirty="0" sz="33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sl</a:t>
            </a:r>
            <a:r>
              <a:rPr dirty="0" sz="33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 All</a:t>
            </a:r>
            <a:r>
              <a:rPr dirty="0" sz="33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 Sha</a:t>
            </a:r>
            <a:r>
              <a:rPr dirty="0" sz="33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 Jihad 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dirty="0" sz="33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300" spc="12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’an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01129" y="1676400"/>
            <a:ext cx="2142870" cy="2142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33975" y="5715000"/>
            <a:ext cx="4010025" cy="1142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54848" y="4038600"/>
            <a:ext cx="1589150" cy="1509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91200" y="4038600"/>
            <a:ext cx="1581150" cy="1581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2908169"/>
            <a:ext cx="7058025" cy="93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26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dirty="0" sz="7200" spc="-25">
                <a:solidFill>
                  <a:srgbClr val="FFFFFF"/>
                </a:solidFill>
                <a:latin typeface="Constantia"/>
                <a:cs typeface="Constantia"/>
              </a:rPr>
              <a:t>olitica</a:t>
            </a:r>
            <a:r>
              <a:rPr dirty="0" sz="7200" spc="-25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dirty="0" sz="7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7200" spc="-5">
                <a:solidFill>
                  <a:srgbClr val="FFFFFF"/>
                </a:solidFill>
                <a:latin typeface="Constantia"/>
                <a:cs typeface="Constantia"/>
              </a:rPr>
              <a:t>Car</a:t>
            </a:r>
            <a:r>
              <a:rPr dirty="0" sz="7200" spc="-8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7200" spc="-40">
                <a:solidFill>
                  <a:srgbClr val="FFFFFF"/>
                </a:solidFill>
                <a:latin typeface="Constantia"/>
                <a:cs typeface="Constantia"/>
              </a:rPr>
              <a:t>oons</a:t>
            </a:r>
            <a:endParaRPr sz="7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florenz</dc:creator>
  <dc:title>Language in the  Non-Language Clasrrom</dc:title>
  <dcterms:created xsi:type="dcterms:W3CDTF">2015-08-20T11:26:38Z</dcterms:created>
  <dcterms:modified xsi:type="dcterms:W3CDTF">2015-08-20T11:26:38Z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2011-07-28T00:00:00Z</vt:filetime>
  </property>
  <property fmtid="{D5CDD505-2E9C-101B-9397-08002B2CF9AE}" pid="3" name="LastSaved">
    <vt:filetime>2015-08-20T00:00:00Z</vt:filetime>
  </property>
</Properties>
</file>