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Default Extension="jpg" ContentType="image/jpg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1.xml" ContentType="application/vnd.openxmlformats-officedocument.presentationml.notesSlide+xml"/>
  <Override PartName="/ppt/slides/slide42.xml" ContentType="application/vnd.openxmlformats-officedocument.presentationml.slide+xml"/>
  <Override PartName="/ppt/notesSlides/notesSlide42.xml" ContentType="application/vnd.openxmlformats-officedocument.presentationml.notesSlide+xml"/>
  <Override PartName="/ppt/slides/slide43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44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45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46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47.xml" ContentType="application/vnd.openxmlformats-officedocument.presentationml.notesSlide+xml"/>
  <Override PartName="/ppt/slides/slide48.xml" ContentType="application/vnd.openxmlformats-officedocument.presentationml.slide+xml"/>
  <Override PartName="/ppt/notesSlides/notesSlide48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49.xml" ContentType="application/vnd.openxmlformats-officedocument.presentationml.notesSlide+xml"/>
  <Override PartName="/ppt/slides/slide50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52.xml" ContentType="application/vnd.openxmlformats-officedocument.presentationml.slide+xml"/>
  <Override PartName="/ppt/notesSlides/notesSlide52.xml" ContentType="application/vnd.openxmlformats-officedocument.presentationml.notesSlide+xml"/>
  <Override PartName="/ppt/slides/slide53.xml" ContentType="application/vnd.openxmlformats-officedocument.presentationml.slide+xml"/>
  <Override PartName="/ppt/notesSlides/notesSlide53.xml" ContentType="application/vnd.openxmlformats-officedocument.presentationml.notes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</p:sldIdLst>
  <p:sldSz cx="9144000" cy="6858000"/>
  <p:notesSz cx="9144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/Relationships>
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.xml"/></Relationships>
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0.xml"/></Relationships>
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1.xml"/></Relationships>
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2.xml"/></Relationships>
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3.xml"/></Relationships>
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4.xml"/></Relationships>
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5.xml"/></Relationships>
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6.xml"/></Relationships>
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7.xml"/></Relationships>
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8.xml"/></Relationships>
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19.xml"/></Relationships>
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.xml"/></Relationships>
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0.xml"/></Relationships>
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1.xml"/></Relationships>
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2.xml"/></Relationships>
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3.xml"/></Relationships>
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4.xml"/></Relationships>
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5.xml"/></Relationships>
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6.xml"/></Relationships>
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7.xml"/></Relationships>
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8.xml"/></Relationships>
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29.xml"/></Relationships>
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.xml"/></Relationships>
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0.xml"/></Relationships>
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1.xml"/></Relationships>
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2.xml"/></Relationships>
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3.xml"/></Relationships>
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4.xml"/></Relationships>
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5.xml"/></Relationships>
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6.xml"/></Relationships>
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7.xml"/></Relationships>
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8.xml"/></Relationships>
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39.xml"/></Relationships>
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.xml"/></Relationships>
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0.xml"/></Relationships>
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1.xml"/></Relationships>
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2.xml"/></Relationships>
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3.xml"/></Relationships>
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4.xml"/></Relationships>
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5.xml"/></Relationships>
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6.xml"/></Relationships>
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7.xml"/></Relationships>
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8.xml"/></Relationships>
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49.xml"/></Relationships>
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.xml"/></Relationships>
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0.xml"/></Relationships>
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1.xml"/></Relationships>
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2.xml"/></Relationships>
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slide" Target="../slides/slide53.xml"/></Relationships>
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slide" Target="../slides/slide6.xml"/></Relationships>
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slide" Target="../slides/slide7.xml"/></Relationships>
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slide" Target="../slides/slide8.xml"/></Relationships>
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slide" Target="../slides/slide9.xml"/></Relationships>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/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3298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2274996" y="2794814"/>
            <a:ext cx="0" cy="796290"/>
          </a:xfrm>
          <a:custGeom>
            <a:avLst/>
            <a:gdLst/>
            <a:ahLst/>
            <a:cxnLst/>
            <a:rect l="l" t="t" r="r" b="b"/>
            <a:pathLst>
              <a:path w="0" h="796289">
                <a:moveTo>
                  <a:pt x="0" y="796164"/>
                </a:moveTo>
                <a:lnTo>
                  <a:pt x="0" y="0"/>
                </a:lnTo>
              </a:path>
            </a:pathLst>
          </a:custGeom>
          <a:ln w="16505">
            <a:solidFill>
              <a:srgbClr val="A0A88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431797" y="2789322"/>
            <a:ext cx="0" cy="725170"/>
          </a:xfrm>
          <a:custGeom>
            <a:avLst/>
            <a:gdLst/>
            <a:ahLst/>
            <a:cxnLst/>
            <a:rect l="l" t="t" r="r" b="b"/>
            <a:pathLst>
              <a:path w="0" h="725170">
                <a:moveTo>
                  <a:pt x="0" y="724785"/>
                </a:moveTo>
                <a:lnTo>
                  <a:pt x="0" y="0"/>
                </a:lnTo>
              </a:path>
            </a:pathLst>
          </a:custGeom>
          <a:ln w="44014">
            <a:solidFill>
              <a:srgbClr val="7C836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2555588" y="2783832"/>
            <a:ext cx="0" cy="796290"/>
          </a:xfrm>
          <a:custGeom>
            <a:avLst/>
            <a:gdLst/>
            <a:ahLst/>
            <a:cxnLst/>
            <a:rect l="l" t="t" r="r" b="b"/>
            <a:pathLst>
              <a:path w="0" h="796289">
                <a:moveTo>
                  <a:pt x="0" y="796164"/>
                </a:moveTo>
                <a:lnTo>
                  <a:pt x="0" y="0"/>
                </a:lnTo>
              </a:path>
            </a:pathLst>
          </a:custGeom>
          <a:ln w="77025">
            <a:solidFill>
              <a:srgbClr val="808C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2690383" y="2783832"/>
            <a:ext cx="0" cy="609600"/>
          </a:xfrm>
          <a:custGeom>
            <a:avLst/>
            <a:gdLst/>
            <a:ahLst/>
            <a:cxnLst/>
            <a:rect l="l" t="t" r="r" b="b"/>
            <a:pathLst>
              <a:path w="0" h="609600">
                <a:moveTo>
                  <a:pt x="0" y="609478"/>
                </a:moveTo>
                <a:lnTo>
                  <a:pt x="0" y="0"/>
                </a:lnTo>
              </a:path>
            </a:pathLst>
          </a:custGeom>
          <a:ln w="55018">
            <a:solidFill>
              <a:srgbClr val="87906B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2811421" y="2783832"/>
            <a:ext cx="0" cy="604520"/>
          </a:xfrm>
          <a:custGeom>
            <a:avLst/>
            <a:gdLst/>
            <a:ahLst/>
            <a:cxnLst/>
            <a:rect l="l" t="t" r="r" b="b"/>
            <a:pathLst>
              <a:path w="0" h="604520">
                <a:moveTo>
                  <a:pt x="0" y="603986"/>
                </a:moveTo>
                <a:lnTo>
                  <a:pt x="0" y="0"/>
                </a:lnTo>
              </a:path>
            </a:pathLst>
          </a:custGeom>
          <a:ln w="88028">
            <a:solidFill>
              <a:srgbClr val="8087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2937963" y="2778340"/>
            <a:ext cx="0" cy="609600"/>
          </a:xfrm>
          <a:custGeom>
            <a:avLst/>
            <a:gdLst/>
            <a:ahLst/>
            <a:cxnLst/>
            <a:rect l="l" t="t" r="r" b="b"/>
            <a:pathLst>
              <a:path w="0" h="609600">
                <a:moveTo>
                  <a:pt x="0" y="609478"/>
                </a:moveTo>
                <a:lnTo>
                  <a:pt x="0" y="0"/>
                </a:lnTo>
              </a:path>
            </a:pathLst>
          </a:custGeom>
          <a:ln w="49516">
            <a:solidFill>
              <a:srgbClr val="8390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3092014" y="2772850"/>
            <a:ext cx="0" cy="609600"/>
          </a:xfrm>
          <a:custGeom>
            <a:avLst/>
            <a:gdLst/>
            <a:ahLst/>
            <a:cxnLst/>
            <a:rect l="l" t="t" r="r" b="b"/>
            <a:pathLst>
              <a:path w="0" h="609600">
                <a:moveTo>
                  <a:pt x="0" y="609478"/>
                </a:moveTo>
                <a:lnTo>
                  <a:pt x="0" y="0"/>
                </a:lnTo>
              </a:path>
            </a:pathLst>
          </a:custGeom>
          <a:ln w="16505">
            <a:solidFill>
              <a:srgbClr val="9CA3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3218555" y="2767359"/>
            <a:ext cx="0" cy="609600"/>
          </a:xfrm>
          <a:custGeom>
            <a:avLst/>
            <a:gdLst/>
            <a:ahLst/>
            <a:cxnLst/>
            <a:rect l="l" t="t" r="r" b="b"/>
            <a:pathLst>
              <a:path w="0" h="609600">
                <a:moveTo>
                  <a:pt x="0" y="609478"/>
                </a:moveTo>
                <a:lnTo>
                  <a:pt x="0" y="0"/>
                </a:lnTo>
              </a:path>
            </a:pathLst>
          </a:custGeom>
          <a:ln w="49516">
            <a:solidFill>
              <a:srgbClr val="838C67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3342346" y="2767359"/>
            <a:ext cx="0" cy="609600"/>
          </a:xfrm>
          <a:custGeom>
            <a:avLst/>
            <a:gdLst/>
            <a:ahLst/>
            <a:cxnLst/>
            <a:rect l="l" t="t" r="r" b="b"/>
            <a:pathLst>
              <a:path w="0" h="609600">
                <a:moveTo>
                  <a:pt x="0" y="609478"/>
                </a:moveTo>
                <a:lnTo>
                  <a:pt x="0" y="0"/>
                </a:lnTo>
              </a:path>
            </a:pathLst>
          </a:custGeom>
          <a:ln w="11003">
            <a:solidFill>
              <a:srgbClr val="9CA0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5545819" y="2706960"/>
            <a:ext cx="0" cy="779780"/>
          </a:xfrm>
          <a:custGeom>
            <a:avLst/>
            <a:gdLst/>
            <a:ahLst/>
            <a:cxnLst/>
            <a:rect l="l" t="t" r="r" b="b"/>
            <a:pathLst>
              <a:path w="0" h="779779">
                <a:moveTo>
                  <a:pt x="0" y="779692"/>
                </a:moveTo>
                <a:lnTo>
                  <a:pt x="0" y="0"/>
                </a:lnTo>
              </a:path>
            </a:pathLst>
          </a:custGeom>
          <a:ln w="27509">
            <a:solidFill>
              <a:srgbClr val="5B644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1997659" y="3284019"/>
            <a:ext cx="157480" cy="350520"/>
          </a:xfrm>
          <a:custGeom>
            <a:avLst/>
            <a:gdLst/>
            <a:ahLst/>
            <a:cxnLst/>
            <a:rect l="l" t="t" r="r" b="b"/>
            <a:pathLst>
              <a:path w="157480" h="350520">
                <a:moveTo>
                  <a:pt x="0" y="0"/>
                </a:moveTo>
                <a:lnTo>
                  <a:pt x="157352" y="0"/>
                </a:lnTo>
                <a:lnTo>
                  <a:pt x="157352" y="350304"/>
                </a:lnTo>
                <a:lnTo>
                  <a:pt x="0" y="350304"/>
                </a:lnTo>
                <a:lnTo>
                  <a:pt x="0" y="0"/>
                </a:lnTo>
                <a:close/>
              </a:path>
            </a:pathLst>
          </a:custGeom>
          <a:solidFill>
            <a:srgbClr val="F7F9E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00961" y="2798891"/>
            <a:ext cx="5142077" cy="939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599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7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g"/><Relationship Id="rId7" Type="http://schemas.openxmlformats.org/officeDocument/2006/relationships/image" Target="../media/image7.png"/><Relationship Id="rId8" Type="http://schemas.openxmlformats.org/officeDocument/2006/relationships/image" Target="../media/image8.jpg"/><Relationship Id="rId9" Type="http://schemas.openxmlformats.org/officeDocument/2006/relationships/image" Target="../media/image9.jp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notesSlide" Target="../notesSlides/notesSlide1.xml"/><Relationship Id="rId13" Type="http://schemas.openxmlformats.org/officeDocument/2006/relationships/slide" Target="slide1.xml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4" Type="http://schemas.openxmlformats.org/officeDocument/2006/relationships/slide" Target="slide10.xml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notesSlide" Target="../notesSlides/notesSlide11.xml"/><Relationship Id="rId4" Type="http://schemas.openxmlformats.org/officeDocument/2006/relationships/slide" Target="slide11.xml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notesSlide" Target="../notesSlides/notesSlide12.xml"/><Relationship Id="rId4" Type="http://schemas.openxmlformats.org/officeDocument/2006/relationships/slide" Target="slide12.xml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notesSlide" Target="../notesSlides/notesSlide13.xml"/><Relationship Id="rId5" Type="http://schemas.openxmlformats.org/officeDocument/2006/relationships/slide" Target="slide13.xml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notesSlide" Target="../notesSlides/notesSlide14.xml"/><Relationship Id="rId4" Type="http://schemas.openxmlformats.org/officeDocument/2006/relationships/slide" Target="slide14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notesSlide" Target="../notesSlides/notesSlide15.xml"/><Relationship Id="rId4" Type="http://schemas.openxmlformats.org/officeDocument/2006/relationships/slide" Target="slide15.xml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notesSlide" Target="../notesSlides/notesSlide16.xml"/><Relationship Id="rId5" Type="http://schemas.openxmlformats.org/officeDocument/2006/relationships/slide" Target="slide16.xml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notesSlide" Target="../notesSlides/notesSlide17.xml"/><Relationship Id="rId5" Type="http://schemas.openxmlformats.org/officeDocument/2006/relationships/slide" Target="slide17.xml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notesSlide" Target="../notesSlides/notesSlide18.xml"/><Relationship Id="rId5" Type="http://schemas.openxmlformats.org/officeDocument/2006/relationships/slide" Target="slide18.xml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notesSlide" Target="../notesSlides/notesSlide19.xml"/><Relationship Id="rId4" Type="http://schemas.openxmlformats.org/officeDocument/2006/relationships/slide" Target="slide19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notesSlide" Target="../notesSlides/notesSlide2.xml"/><Relationship Id="rId4" Type="http://schemas.openxmlformats.org/officeDocument/2006/relationships/slide" Target="slide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Relationship Id="rId4" Type="http://schemas.openxmlformats.org/officeDocument/2006/relationships/notesSlide" Target="../notesSlides/notesSlide20.xml"/><Relationship Id="rId5" Type="http://schemas.openxmlformats.org/officeDocument/2006/relationships/slide" Target="slide20.xml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notesSlide" Target="../notesSlides/notesSlide21.xml"/><Relationship Id="rId4" Type="http://schemas.openxmlformats.org/officeDocument/2006/relationships/slide" Target="slide21.xml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notesSlide" Target="../notesSlides/notesSlide22.xml"/><Relationship Id="rId5" Type="http://schemas.openxmlformats.org/officeDocument/2006/relationships/slide" Target="slide22.xml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Relationship Id="rId4" Type="http://schemas.openxmlformats.org/officeDocument/2006/relationships/notesSlide" Target="../notesSlides/notesSlide23.xml"/><Relationship Id="rId5" Type="http://schemas.openxmlformats.org/officeDocument/2006/relationships/slide" Target="slide23.xml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../media/image45.jpg"/><Relationship Id="rId4" Type="http://schemas.openxmlformats.org/officeDocument/2006/relationships/notesSlide" Target="../notesSlides/notesSlide24.xml"/><Relationship Id="rId5" Type="http://schemas.openxmlformats.org/officeDocument/2006/relationships/slide" Target="slide24.xml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../media/image47.jpg"/><Relationship Id="rId4" Type="http://schemas.openxmlformats.org/officeDocument/2006/relationships/notesSlide" Target="../notesSlides/notesSlide25.xml"/><Relationship Id="rId5" Type="http://schemas.openxmlformats.org/officeDocument/2006/relationships/slide" Target="slide25.xml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5" Type="http://schemas.openxmlformats.org/officeDocument/2006/relationships/notesSlide" Target="../notesSlides/notesSlide26.xml"/><Relationship Id="rId6" Type="http://schemas.openxmlformats.org/officeDocument/2006/relationships/slide" Target="slide26.xml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notesSlide" Target="../notesSlides/notesSlide27.xml"/><Relationship Id="rId4" Type="http://schemas.openxmlformats.org/officeDocument/2006/relationships/slide" Target="slide27.xml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notesSlide" Target="../notesSlides/notesSlide28.xml"/><Relationship Id="rId4" Type="http://schemas.openxmlformats.org/officeDocument/2006/relationships/slide" Target="slide28.xml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notesSlide" Target="../notesSlides/notesSlide29.xml"/><Relationship Id="rId4" Type="http://schemas.openxmlformats.org/officeDocument/2006/relationships/slide" Target="slide29.xm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notesSlide" Target="../notesSlides/notesSlide3.xml"/><Relationship Id="rId7" Type="http://schemas.openxmlformats.org/officeDocument/2006/relationships/slide" Target="slide3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notesSlide" Target="../notesSlides/notesSlide30.xml"/><Relationship Id="rId4" Type="http://schemas.openxmlformats.org/officeDocument/2006/relationships/slide" Target="slide30.xml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notesSlide" Target="../notesSlides/notesSlide31.xml"/><Relationship Id="rId4" Type="http://schemas.openxmlformats.org/officeDocument/2006/relationships/slide" Target="slide31.xml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notesSlide" Target="../notesSlides/notesSlide32.xml"/><Relationship Id="rId4" Type="http://schemas.openxmlformats.org/officeDocument/2006/relationships/slide" Target="slide32.xml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notesSlide" Target="../notesSlides/notesSlide33.xml"/><Relationship Id="rId4" Type="http://schemas.openxmlformats.org/officeDocument/2006/relationships/slide" Target="slide33.xml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notesSlide" Target="../notesSlides/notesSlide34.xml"/><Relationship Id="rId4" Type="http://schemas.openxmlformats.org/officeDocument/2006/relationships/slide" Target="slide34.xml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jpg"/><Relationship Id="rId6" Type="http://schemas.openxmlformats.org/officeDocument/2006/relationships/notesSlide" Target="../notesSlides/notesSlide35.xml"/><Relationship Id="rId7" Type="http://schemas.openxmlformats.org/officeDocument/2006/relationships/slide" Target="slide35.xml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../media/image64.jpg"/><Relationship Id="rId4" Type="http://schemas.openxmlformats.org/officeDocument/2006/relationships/image" Target="../media/image65.jpg"/><Relationship Id="rId5" Type="http://schemas.openxmlformats.org/officeDocument/2006/relationships/image" Target="../media/image66.jpg"/><Relationship Id="rId6" Type="http://schemas.openxmlformats.org/officeDocument/2006/relationships/notesSlide" Target="../notesSlides/notesSlide36.xml"/><Relationship Id="rId7" Type="http://schemas.openxmlformats.org/officeDocument/2006/relationships/slide" Target="slide36.xml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notesSlide" Target="../notesSlides/notesSlide37.xml"/><Relationship Id="rId4" Type="http://schemas.openxmlformats.org/officeDocument/2006/relationships/slide" Target="slide37.xml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notesSlide" Target="../notesSlides/notesSlide38.xml"/><Relationship Id="rId4" Type="http://schemas.openxmlformats.org/officeDocument/2006/relationships/slide" Target="slide38.xml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notesSlide" Target="../notesSlides/notesSlide39.xml"/><Relationship Id="rId4" Type="http://schemas.openxmlformats.org/officeDocument/2006/relationships/slide" Target="slide39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4" Type="http://schemas.openxmlformats.org/officeDocument/2006/relationships/slide" Target="slide4.xml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Relationship Id="rId3" Type="http://schemas.openxmlformats.org/officeDocument/2006/relationships/notesSlide" Target="../notesSlides/notesSlide40.xml"/><Relationship Id="rId4" Type="http://schemas.openxmlformats.org/officeDocument/2006/relationships/slide" Target="slide40.xml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notesSlide" Target="../notesSlides/notesSlide41.xml"/><Relationship Id="rId4" Type="http://schemas.openxmlformats.org/officeDocument/2006/relationships/slide" Target="slide41.xml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../media/image73.jpg"/><Relationship Id="rId4" Type="http://schemas.openxmlformats.org/officeDocument/2006/relationships/notesSlide" Target="../notesSlides/notesSlide42.xml"/><Relationship Id="rId5" Type="http://schemas.openxmlformats.org/officeDocument/2006/relationships/slide" Target="slide42.xml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g"/><Relationship Id="rId3" Type="http://schemas.openxmlformats.org/officeDocument/2006/relationships/notesSlide" Target="../notesSlides/notesSlide43.xml"/><Relationship Id="rId4" Type="http://schemas.openxmlformats.org/officeDocument/2006/relationships/slide" Target="slide43.xml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Relationship Id="rId3" Type="http://schemas.openxmlformats.org/officeDocument/2006/relationships/image" Target="../media/image76.jpg"/><Relationship Id="rId4" Type="http://schemas.openxmlformats.org/officeDocument/2006/relationships/notesSlide" Target="../notesSlides/notesSlide44.xml"/><Relationship Id="rId5" Type="http://schemas.openxmlformats.org/officeDocument/2006/relationships/slide" Target="slide44.xml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g"/><Relationship Id="rId3" Type="http://schemas.openxmlformats.org/officeDocument/2006/relationships/image" Target="../media/image78.jpg"/><Relationship Id="rId4" Type="http://schemas.openxmlformats.org/officeDocument/2006/relationships/notesSlide" Target="../notesSlides/notesSlide45.xml"/><Relationship Id="rId5" Type="http://schemas.openxmlformats.org/officeDocument/2006/relationships/slide" Target="slide45.xml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g"/><Relationship Id="rId3" Type="http://schemas.openxmlformats.org/officeDocument/2006/relationships/notesSlide" Target="../notesSlides/notesSlide46.xml"/><Relationship Id="rId4" Type="http://schemas.openxmlformats.org/officeDocument/2006/relationships/slide" Target="slide46.xml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g"/><Relationship Id="rId3" Type="http://schemas.openxmlformats.org/officeDocument/2006/relationships/image" Target="../media/image81.jpg"/><Relationship Id="rId4" Type="http://schemas.openxmlformats.org/officeDocument/2006/relationships/notesSlide" Target="../notesSlides/notesSlide47.xml"/><Relationship Id="rId5" Type="http://schemas.openxmlformats.org/officeDocument/2006/relationships/slide" Target="slide47.xml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notesSlide" Target="../notesSlides/notesSlide48.xml"/><Relationship Id="rId4" Type="http://schemas.openxmlformats.org/officeDocument/2006/relationships/slide" Target="slide48.xml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slide" Target="slide49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notesSlide" Target="../notesSlides/notesSlide5.xml"/><Relationship Id="rId4" Type="http://schemas.openxmlformats.org/officeDocument/2006/relationships/slide" Target="slide5.xml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slide" Target="slide50.xml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slide" Target="slide51.xml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slide" Target="slide52.xml"/></Relationships>
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g"/><Relationship Id="rId3" Type="http://schemas.openxmlformats.org/officeDocument/2006/relationships/notesSlide" Target="../notesSlides/notesSlide53.xml"/><Relationship Id="rId4" Type="http://schemas.openxmlformats.org/officeDocument/2006/relationships/slide" Target="slide53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notesSlide" Target="../notesSlides/notesSlide6.xml"/><Relationship Id="rId4" Type="http://schemas.openxmlformats.org/officeDocument/2006/relationships/slide" Target="slide6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notesSlide" Target="../notesSlides/notesSlide7.xml"/><Relationship Id="rId4" Type="http://schemas.openxmlformats.org/officeDocument/2006/relationships/slide" Target="slide7.xml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8.xml"/><Relationship Id="rId4" Type="http://schemas.openxmlformats.org/officeDocument/2006/relationships/slide" Target="slide8.xml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notesSlide" Target="../notesSlides/notesSlide9.xml"/><Relationship Id="rId4" Type="http://schemas.openxmlformats.org/officeDocument/2006/relationships/slide" Target="slide9.xml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60829" y="190785"/>
            <a:ext cx="5857240" cy="1143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8415">
              <a:lnSpc>
                <a:spcPct val="100000"/>
              </a:lnSpc>
            </a:pPr>
            <a:r>
              <a:rPr dirty="0" sz="4000" spc="-20">
                <a:solidFill>
                  <a:srgbClr val="FFFFFF"/>
                </a:solidFill>
                <a:latin typeface="Maiandra GD"/>
                <a:cs typeface="Maiandra GD"/>
              </a:rPr>
              <a:t>Blue</a:t>
            </a:r>
            <a:r>
              <a:rPr dirty="0" sz="4000" spc="-5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dirty="0" sz="4000" spc="-30">
                <a:solidFill>
                  <a:srgbClr val="FFFFFF"/>
                </a:solidFill>
                <a:latin typeface="Maiandra GD"/>
                <a:cs typeface="Maiandra GD"/>
              </a:rPr>
              <a:t>An</a:t>
            </a:r>
            <a:r>
              <a:rPr dirty="0" sz="4000" spc="-25">
                <a:solidFill>
                  <a:srgbClr val="FFFFFF"/>
                </a:solidFill>
                <a:latin typeface="Maiandra GD"/>
                <a:cs typeface="Maiandra GD"/>
              </a:rPr>
              <a:t>d</a:t>
            </a:r>
            <a:r>
              <a:rPr dirty="0" sz="4000" spc="-5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Maiandra GD"/>
                <a:cs typeface="Maiandra GD"/>
              </a:rPr>
              <a:t>White</a:t>
            </a:r>
            <a:r>
              <a:rPr dirty="0" sz="4000" spc="-1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dirty="0" sz="4000" spc="-200">
                <a:solidFill>
                  <a:srgbClr val="FFFFFF"/>
                </a:solidFill>
                <a:latin typeface="Maiandra GD"/>
                <a:cs typeface="Maiandra GD"/>
              </a:rPr>
              <a:t>P</a:t>
            </a:r>
            <a:r>
              <a:rPr dirty="0" sz="4000" spc="-25">
                <a:solidFill>
                  <a:srgbClr val="FFFFFF"/>
                </a:solidFill>
                <a:latin typeface="Maiandra GD"/>
                <a:cs typeface="Maiandra GD"/>
              </a:rPr>
              <a:t>orcelain:</a:t>
            </a:r>
            <a:endParaRPr sz="4000">
              <a:latin typeface="Maiandra GD"/>
              <a:cs typeface="Maiandra GD"/>
            </a:endParaRPr>
          </a:p>
          <a:p>
            <a:pPr marL="12700">
              <a:lnSpc>
                <a:spcPct val="100000"/>
              </a:lnSpc>
            </a:pPr>
            <a:r>
              <a:rPr dirty="0" sz="4000" spc="-35">
                <a:solidFill>
                  <a:srgbClr val="FFFFFF"/>
                </a:solidFill>
                <a:latin typeface="Maiandra GD"/>
                <a:cs typeface="Maiandra GD"/>
              </a:rPr>
              <a:t>A</a:t>
            </a:r>
            <a:r>
              <a:rPr dirty="0" sz="4000" spc="-25">
                <a:solidFill>
                  <a:srgbClr val="FFFFFF"/>
                </a:solidFill>
                <a:latin typeface="Maiandra GD"/>
                <a:cs typeface="Maiandra GD"/>
              </a:rPr>
              <a:t>n</a:t>
            </a:r>
            <a:r>
              <a:rPr dirty="0" sz="4000" spc="-5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dirty="0" sz="4000" spc="-20">
                <a:solidFill>
                  <a:srgbClr val="FFFFFF"/>
                </a:solidFill>
                <a:latin typeface="Maiandra GD"/>
                <a:cs typeface="Maiandra GD"/>
              </a:rPr>
              <a:t>International</a:t>
            </a:r>
            <a:r>
              <a:rPr dirty="0" sz="4000" spc="10">
                <a:solidFill>
                  <a:srgbClr val="FFFFFF"/>
                </a:solidFill>
                <a:latin typeface="Maiandra GD"/>
                <a:cs typeface="Maiandra GD"/>
              </a:rPr>
              <a:t> </a:t>
            </a:r>
            <a:r>
              <a:rPr dirty="0" sz="4000" spc="-25">
                <a:solidFill>
                  <a:srgbClr val="FFFFFF"/>
                </a:solidFill>
                <a:latin typeface="Maiandra GD"/>
                <a:cs typeface="Maiandra GD"/>
              </a:rPr>
              <a:t>Sensation</a:t>
            </a:r>
            <a:endParaRPr sz="4000">
              <a:latin typeface="Maiandra GD"/>
              <a:cs typeface="Maiandra GD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2400" y="76200"/>
            <a:ext cx="1647825" cy="1600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85800" y="1600200"/>
            <a:ext cx="2278126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819400" y="1295400"/>
            <a:ext cx="1828800" cy="18288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572000" y="1600200"/>
            <a:ext cx="2131949" cy="22415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381000" y="3886200"/>
            <a:ext cx="2146300" cy="18859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743200" y="4800662"/>
            <a:ext cx="1978025" cy="1950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7010400" y="1600072"/>
            <a:ext cx="1747901" cy="24210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781800" y="4648136"/>
            <a:ext cx="2144776" cy="15542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776973" y="4643373"/>
            <a:ext cx="2154555" cy="1564005"/>
          </a:xfrm>
          <a:custGeom>
            <a:avLst/>
            <a:gdLst/>
            <a:ahLst/>
            <a:cxnLst/>
            <a:rect l="l" t="t" r="r" b="b"/>
            <a:pathLst>
              <a:path w="2154554" h="1564004">
                <a:moveTo>
                  <a:pt x="0" y="1563751"/>
                </a:moveTo>
                <a:lnTo>
                  <a:pt x="2154301" y="1563751"/>
                </a:lnTo>
                <a:lnTo>
                  <a:pt x="2154301" y="0"/>
                </a:lnTo>
                <a:lnTo>
                  <a:pt x="0" y="0"/>
                </a:lnTo>
                <a:lnTo>
                  <a:pt x="0" y="1563751"/>
                </a:lnTo>
                <a:close/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2819400" y="3200400"/>
            <a:ext cx="1817751" cy="15557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4800600" y="3962400"/>
            <a:ext cx="1895475" cy="1981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7800" y="152400"/>
            <a:ext cx="6399276" cy="5943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463121" y="6237557"/>
            <a:ext cx="358775" cy="288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666" sz="3000" spc="15">
                <a:solidFill>
                  <a:srgbClr val="FFFFFF"/>
                </a:solidFill>
                <a:latin typeface="Comic Sans MS"/>
                <a:cs typeface="Comic Sans MS"/>
              </a:rPr>
              <a:t>9</a:t>
            </a:r>
            <a:r>
              <a:rPr dirty="0" sz="1300" spc="5">
                <a:solidFill>
                  <a:srgbClr val="FFFFFF"/>
                </a:solidFill>
                <a:latin typeface="Comic Sans MS"/>
                <a:cs typeface="Comic Sans MS"/>
              </a:rPr>
              <a:t>th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7301" y="6246266"/>
            <a:ext cx="431165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Tang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Dyna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ty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Provinc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 Chi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4509" y="6246266"/>
            <a:ext cx="24384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28700" y="0"/>
            <a:ext cx="7067550" cy="6857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463121" y="6237557"/>
            <a:ext cx="358775" cy="288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baseline="-16666" sz="3000" spc="15">
                <a:solidFill>
                  <a:srgbClr val="FFFFFF"/>
                </a:solidFill>
                <a:latin typeface="Comic Sans MS"/>
                <a:cs typeface="Comic Sans MS"/>
              </a:rPr>
              <a:t>9</a:t>
            </a:r>
            <a:r>
              <a:rPr dirty="0" sz="1300" spc="5">
                <a:solidFill>
                  <a:srgbClr val="FFFFFF"/>
                </a:solidFill>
                <a:latin typeface="Comic Sans MS"/>
                <a:cs typeface="Comic Sans MS"/>
              </a:rPr>
              <a:t>th</a:t>
            </a:r>
            <a:endParaRPr sz="13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27301" y="6246266"/>
            <a:ext cx="431165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Tang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Dyna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ty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Provinc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 Chi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74509" y="6246266"/>
            <a:ext cx="243840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25005" y="6460363"/>
            <a:ext cx="28575" cy="41275"/>
          </a:xfrm>
          <a:custGeom>
            <a:avLst/>
            <a:gdLst/>
            <a:ahLst/>
            <a:cxnLst/>
            <a:rect l="l" t="t" r="r" b="b"/>
            <a:pathLst>
              <a:path w="28575" h="41275">
                <a:moveTo>
                  <a:pt x="23878" y="2381"/>
                </a:moveTo>
                <a:lnTo>
                  <a:pt x="18454" y="2381"/>
                </a:lnTo>
                <a:lnTo>
                  <a:pt x="22026" y="5953"/>
                </a:lnTo>
                <a:lnTo>
                  <a:pt x="22026" y="15478"/>
                </a:lnTo>
                <a:lnTo>
                  <a:pt x="18454" y="19050"/>
                </a:lnTo>
                <a:lnTo>
                  <a:pt x="13096" y="22027"/>
                </a:lnTo>
                <a:lnTo>
                  <a:pt x="4167" y="27980"/>
                </a:lnTo>
                <a:lnTo>
                  <a:pt x="0" y="32155"/>
                </a:lnTo>
                <a:lnTo>
                  <a:pt x="0" y="39299"/>
                </a:lnTo>
                <a:lnTo>
                  <a:pt x="1190" y="41085"/>
                </a:lnTo>
                <a:lnTo>
                  <a:pt x="4762" y="41085"/>
                </a:lnTo>
                <a:lnTo>
                  <a:pt x="5953" y="39894"/>
                </a:lnTo>
                <a:lnTo>
                  <a:pt x="5953" y="37513"/>
                </a:lnTo>
                <a:lnTo>
                  <a:pt x="5357" y="36918"/>
                </a:lnTo>
                <a:lnTo>
                  <a:pt x="5357" y="36322"/>
                </a:lnTo>
                <a:lnTo>
                  <a:pt x="14684" y="36322"/>
                </a:lnTo>
                <a:lnTo>
                  <a:pt x="13890" y="35132"/>
                </a:lnTo>
                <a:lnTo>
                  <a:pt x="3571" y="35132"/>
                </a:lnTo>
                <a:lnTo>
                  <a:pt x="3571" y="32155"/>
                </a:lnTo>
                <a:lnTo>
                  <a:pt x="7143" y="27980"/>
                </a:lnTo>
                <a:lnTo>
                  <a:pt x="14882" y="24408"/>
                </a:lnTo>
                <a:lnTo>
                  <a:pt x="22621" y="20241"/>
                </a:lnTo>
                <a:lnTo>
                  <a:pt x="26193" y="16669"/>
                </a:lnTo>
                <a:lnTo>
                  <a:pt x="26193" y="5357"/>
                </a:lnTo>
                <a:lnTo>
                  <a:pt x="23878" y="2381"/>
                </a:lnTo>
                <a:close/>
              </a:path>
              <a:path w="28575" h="41275">
                <a:moveTo>
                  <a:pt x="14684" y="36322"/>
                </a:moveTo>
                <a:lnTo>
                  <a:pt x="10715" y="36322"/>
                </a:lnTo>
                <a:lnTo>
                  <a:pt x="14287" y="41085"/>
                </a:lnTo>
                <a:lnTo>
                  <a:pt x="23812" y="41085"/>
                </a:lnTo>
                <a:lnTo>
                  <a:pt x="26788" y="37513"/>
                </a:lnTo>
                <a:lnTo>
                  <a:pt x="15477" y="37513"/>
                </a:lnTo>
                <a:lnTo>
                  <a:pt x="14684" y="36322"/>
                </a:lnTo>
                <a:close/>
              </a:path>
              <a:path w="28575" h="41275">
                <a:moveTo>
                  <a:pt x="27979" y="27392"/>
                </a:moveTo>
                <a:lnTo>
                  <a:pt x="26193" y="27392"/>
                </a:lnTo>
                <a:lnTo>
                  <a:pt x="24407" y="34536"/>
                </a:lnTo>
                <a:lnTo>
                  <a:pt x="22621" y="37513"/>
                </a:lnTo>
                <a:lnTo>
                  <a:pt x="26788" y="37513"/>
                </a:lnTo>
                <a:lnTo>
                  <a:pt x="27979" y="27392"/>
                </a:lnTo>
                <a:close/>
              </a:path>
              <a:path w="28575" h="41275">
                <a:moveTo>
                  <a:pt x="13096" y="33941"/>
                </a:moveTo>
                <a:lnTo>
                  <a:pt x="6548" y="33941"/>
                </a:lnTo>
                <a:lnTo>
                  <a:pt x="4762" y="34536"/>
                </a:lnTo>
                <a:lnTo>
                  <a:pt x="3571" y="35132"/>
                </a:lnTo>
                <a:lnTo>
                  <a:pt x="13890" y="35132"/>
                </a:lnTo>
                <a:lnTo>
                  <a:pt x="13096" y="33941"/>
                </a:lnTo>
                <a:close/>
              </a:path>
              <a:path w="28575" h="41275">
                <a:moveTo>
                  <a:pt x="22026" y="0"/>
                </a:moveTo>
                <a:lnTo>
                  <a:pt x="6548" y="0"/>
                </a:lnTo>
                <a:lnTo>
                  <a:pt x="1190" y="5357"/>
                </a:lnTo>
                <a:lnTo>
                  <a:pt x="1190" y="12501"/>
                </a:lnTo>
                <a:lnTo>
                  <a:pt x="2381" y="13692"/>
                </a:lnTo>
                <a:lnTo>
                  <a:pt x="6548" y="13692"/>
                </a:lnTo>
                <a:lnTo>
                  <a:pt x="7738" y="12501"/>
                </a:lnTo>
                <a:lnTo>
                  <a:pt x="7738" y="8929"/>
                </a:lnTo>
                <a:lnTo>
                  <a:pt x="6548" y="7739"/>
                </a:lnTo>
                <a:lnTo>
                  <a:pt x="4762" y="7143"/>
                </a:lnTo>
                <a:lnTo>
                  <a:pt x="5953" y="4762"/>
                </a:lnTo>
                <a:lnTo>
                  <a:pt x="8929" y="2381"/>
                </a:lnTo>
                <a:lnTo>
                  <a:pt x="23878" y="2381"/>
                </a:lnTo>
                <a:lnTo>
                  <a:pt x="22026" y="0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458945" y="6460363"/>
            <a:ext cx="28575" cy="41275"/>
          </a:xfrm>
          <a:custGeom>
            <a:avLst/>
            <a:gdLst/>
            <a:ahLst/>
            <a:cxnLst/>
            <a:rect l="l" t="t" r="r" b="b"/>
            <a:pathLst>
              <a:path w="28575" h="41275">
                <a:moveTo>
                  <a:pt x="23216" y="0"/>
                </a:moveTo>
                <a:lnTo>
                  <a:pt x="5357" y="0"/>
                </a:lnTo>
                <a:lnTo>
                  <a:pt x="0" y="8929"/>
                </a:lnTo>
                <a:lnTo>
                  <a:pt x="0" y="32155"/>
                </a:lnTo>
                <a:lnTo>
                  <a:pt x="4762" y="41085"/>
                </a:lnTo>
                <a:lnTo>
                  <a:pt x="22621" y="41085"/>
                </a:lnTo>
                <a:lnTo>
                  <a:pt x="24209" y="38704"/>
                </a:lnTo>
                <a:lnTo>
                  <a:pt x="7738" y="38704"/>
                </a:lnTo>
                <a:lnTo>
                  <a:pt x="4167" y="30964"/>
                </a:lnTo>
                <a:lnTo>
                  <a:pt x="4167" y="10120"/>
                </a:lnTo>
                <a:lnTo>
                  <a:pt x="7143" y="2381"/>
                </a:lnTo>
                <a:lnTo>
                  <a:pt x="24645" y="2381"/>
                </a:lnTo>
                <a:lnTo>
                  <a:pt x="23216" y="0"/>
                </a:lnTo>
                <a:close/>
              </a:path>
              <a:path w="28575" h="41275">
                <a:moveTo>
                  <a:pt x="24645" y="2381"/>
                </a:moveTo>
                <a:lnTo>
                  <a:pt x="20240" y="2381"/>
                </a:lnTo>
                <a:lnTo>
                  <a:pt x="23812" y="10120"/>
                </a:lnTo>
                <a:lnTo>
                  <a:pt x="23812" y="30964"/>
                </a:lnTo>
                <a:lnTo>
                  <a:pt x="20835" y="38704"/>
                </a:lnTo>
                <a:lnTo>
                  <a:pt x="24209" y="38704"/>
                </a:lnTo>
                <a:lnTo>
                  <a:pt x="28574" y="32155"/>
                </a:lnTo>
                <a:lnTo>
                  <a:pt x="28574" y="8929"/>
                </a:lnTo>
                <a:lnTo>
                  <a:pt x="24645" y="2381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93481" y="6460363"/>
            <a:ext cx="27940" cy="41275"/>
          </a:xfrm>
          <a:custGeom>
            <a:avLst/>
            <a:gdLst/>
            <a:ahLst/>
            <a:cxnLst/>
            <a:rect l="l" t="t" r="r" b="b"/>
            <a:pathLst>
              <a:path w="27939" h="41275">
                <a:moveTo>
                  <a:pt x="21431" y="0"/>
                </a:moveTo>
                <a:lnTo>
                  <a:pt x="5953" y="0"/>
                </a:lnTo>
                <a:lnTo>
                  <a:pt x="1190" y="4762"/>
                </a:lnTo>
                <a:lnTo>
                  <a:pt x="1190" y="14883"/>
                </a:lnTo>
                <a:lnTo>
                  <a:pt x="2976" y="17859"/>
                </a:lnTo>
                <a:lnTo>
                  <a:pt x="8334" y="20241"/>
                </a:lnTo>
                <a:lnTo>
                  <a:pt x="1785" y="22622"/>
                </a:lnTo>
                <a:lnTo>
                  <a:pt x="0" y="26797"/>
                </a:lnTo>
                <a:lnTo>
                  <a:pt x="0" y="36322"/>
                </a:lnTo>
                <a:lnTo>
                  <a:pt x="5357" y="41085"/>
                </a:lnTo>
                <a:lnTo>
                  <a:pt x="21431" y="41085"/>
                </a:lnTo>
                <a:lnTo>
                  <a:pt x="24076" y="38704"/>
                </a:lnTo>
                <a:lnTo>
                  <a:pt x="7738" y="38704"/>
                </a:lnTo>
                <a:lnTo>
                  <a:pt x="3571" y="35132"/>
                </a:lnTo>
                <a:lnTo>
                  <a:pt x="3571" y="26202"/>
                </a:lnTo>
                <a:lnTo>
                  <a:pt x="5953" y="23217"/>
                </a:lnTo>
                <a:lnTo>
                  <a:pt x="10715" y="21431"/>
                </a:lnTo>
                <a:lnTo>
                  <a:pt x="22919" y="21431"/>
                </a:lnTo>
                <a:lnTo>
                  <a:pt x="18454" y="19645"/>
                </a:lnTo>
                <a:lnTo>
                  <a:pt x="20041" y="19050"/>
                </a:lnTo>
                <a:lnTo>
                  <a:pt x="15477" y="19050"/>
                </a:lnTo>
                <a:lnTo>
                  <a:pt x="8334" y="16669"/>
                </a:lnTo>
                <a:lnTo>
                  <a:pt x="5357" y="14287"/>
                </a:lnTo>
                <a:lnTo>
                  <a:pt x="5357" y="5953"/>
                </a:lnTo>
                <a:lnTo>
                  <a:pt x="8334" y="2381"/>
                </a:lnTo>
                <a:lnTo>
                  <a:pt x="23812" y="2381"/>
                </a:lnTo>
                <a:lnTo>
                  <a:pt x="21431" y="0"/>
                </a:lnTo>
                <a:close/>
              </a:path>
              <a:path w="27939" h="41275">
                <a:moveTo>
                  <a:pt x="22919" y="21431"/>
                </a:moveTo>
                <a:lnTo>
                  <a:pt x="10715" y="21431"/>
                </a:lnTo>
                <a:lnTo>
                  <a:pt x="19645" y="24408"/>
                </a:lnTo>
                <a:lnTo>
                  <a:pt x="23216" y="26202"/>
                </a:lnTo>
                <a:lnTo>
                  <a:pt x="23216" y="35132"/>
                </a:lnTo>
                <a:lnTo>
                  <a:pt x="19049" y="38704"/>
                </a:lnTo>
                <a:lnTo>
                  <a:pt x="24076" y="38704"/>
                </a:lnTo>
                <a:lnTo>
                  <a:pt x="27384" y="35727"/>
                </a:lnTo>
                <a:lnTo>
                  <a:pt x="27384" y="25003"/>
                </a:lnTo>
                <a:lnTo>
                  <a:pt x="24407" y="22027"/>
                </a:lnTo>
                <a:lnTo>
                  <a:pt x="22919" y="21431"/>
                </a:lnTo>
                <a:close/>
              </a:path>
              <a:path w="27939" h="41275">
                <a:moveTo>
                  <a:pt x="23812" y="2381"/>
                </a:moveTo>
                <a:lnTo>
                  <a:pt x="19049" y="2381"/>
                </a:lnTo>
                <a:lnTo>
                  <a:pt x="22026" y="5953"/>
                </a:lnTo>
                <a:lnTo>
                  <a:pt x="22026" y="13692"/>
                </a:lnTo>
                <a:lnTo>
                  <a:pt x="20240" y="16669"/>
                </a:lnTo>
                <a:lnTo>
                  <a:pt x="15477" y="19050"/>
                </a:lnTo>
                <a:lnTo>
                  <a:pt x="20041" y="19050"/>
                </a:lnTo>
                <a:lnTo>
                  <a:pt x="23216" y="17859"/>
                </a:lnTo>
                <a:lnTo>
                  <a:pt x="26193" y="14287"/>
                </a:lnTo>
                <a:lnTo>
                  <a:pt x="26193" y="4762"/>
                </a:lnTo>
                <a:lnTo>
                  <a:pt x="23812" y="2381"/>
                </a:lnTo>
                <a:close/>
              </a:path>
            </a:pathLst>
          </a:custGeom>
          <a:solidFill>
            <a:srgbClr val="221F1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993900" y="427464"/>
            <a:ext cx="4720066" cy="57649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1865375"/>
            <a:ext cx="4800599" cy="49926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108828" y="758595"/>
            <a:ext cx="2566035" cy="5848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Cobalt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inte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bowls,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 Ir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q, 9</a:t>
            </a:r>
            <a:r>
              <a:rPr dirty="0" baseline="25641" sz="1950" spc="7">
                <a:solidFill>
                  <a:srgbClr val="FFFFFF"/>
                </a:solidFill>
                <a:latin typeface="Comic Sans MS"/>
                <a:cs typeface="Comic Sans MS"/>
              </a:rPr>
              <a:t>th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0</a:t>
            </a:r>
            <a:r>
              <a:rPr dirty="0" baseline="25641" sz="1950" spc="7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641" sz="1950" spc="22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641" sz="195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baseline="25641" sz="1950" spc="-254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2400" y="609600"/>
            <a:ext cx="4951476" cy="49688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58900" y="0"/>
            <a:ext cx="6411976" cy="68579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83540" y="5322903"/>
            <a:ext cx="1297940" cy="288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ra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q,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9</a:t>
            </a:r>
            <a:r>
              <a:rPr dirty="0" baseline="25641" sz="1950" spc="7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641" sz="1950" spc="22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641" sz="195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baseline="25641" sz="1950" spc="-27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228600"/>
            <a:ext cx="6400800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38009" y="4794316"/>
            <a:ext cx="1817370" cy="107759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Ji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gdez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en</a:t>
            </a:r>
            <a:r>
              <a:rPr dirty="0" sz="1800" spc="-3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dish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cobalt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blue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un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dergla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8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14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4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9409" y="5099116"/>
            <a:ext cx="2126615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Chinese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Ji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gdez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en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plates,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1430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53000" y="76200"/>
            <a:ext cx="4097274" cy="29400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52400" y="990598"/>
            <a:ext cx="5762625" cy="58673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124200" y="457200"/>
            <a:ext cx="5799201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1451" y="5632770"/>
            <a:ext cx="2298700" cy="8026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12700" marR="5080" indent="597535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Probably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Syrian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(Da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ascus),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O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an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period,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la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1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6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4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337" y="304800"/>
            <a:ext cx="3870325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457200"/>
            <a:ext cx="4414774" cy="44941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419600" y="152400"/>
            <a:ext cx="4494149" cy="472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457200"/>
            <a:ext cx="5613400" cy="5791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175628" y="5022916"/>
            <a:ext cx="2487930" cy="8077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899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Ji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en</a:t>
            </a:r>
            <a:r>
              <a:rPr dirty="0" sz="1800" spc="-3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are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ow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l,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cobalt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blu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der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la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8½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143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0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304800"/>
            <a:ext cx="8610600" cy="5164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57550" y="5853050"/>
            <a:ext cx="2781935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Trade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Route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baseline="25462" sz="1800">
                <a:solidFill>
                  <a:srgbClr val="FFFFFF"/>
                </a:solidFill>
                <a:latin typeface="Comic Sans MS"/>
                <a:cs typeface="Comic Sans MS"/>
              </a:rPr>
              <a:t>st</a:t>
            </a:r>
            <a:r>
              <a:rPr dirty="0" baseline="25462" sz="1800" spc="247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A.D.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304800"/>
            <a:ext cx="4237101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032628" y="5240416"/>
            <a:ext cx="3550285" cy="539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145"/>
              </a:lnSpc>
            </a:pP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edici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factor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y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ewer,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aly,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15">
                <a:solidFill>
                  <a:srgbClr val="FFFFFF"/>
                </a:solidFill>
                <a:latin typeface="Comic Sans MS"/>
                <a:cs typeface="Comic Sans MS"/>
              </a:rPr>
              <a:t>8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.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ts val="2145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1575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87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33950" y="0"/>
            <a:ext cx="4210050" cy="4343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28600"/>
            <a:ext cx="4235450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956428" y="5632770"/>
            <a:ext cx="3766185" cy="533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V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ase,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Wa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li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reig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rk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157</a:t>
            </a:r>
            <a:r>
              <a:rPr dirty="0" sz="1800" spc="20">
                <a:solidFill>
                  <a:srgbClr val="FFFFFF"/>
                </a:solidFill>
                <a:latin typeface="Comic Sans MS"/>
                <a:cs typeface="Comic Sans MS"/>
              </a:rPr>
              <a:t>3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1619,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22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57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3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1619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29000" y="380999"/>
            <a:ext cx="5464175" cy="6476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44500" y="5318692"/>
            <a:ext cx="2600960" cy="8020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12700" marR="5080" indent="196215">
              <a:lnSpc>
                <a:spcPct val="94000"/>
              </a:lnSpc>
            </a:pPr>
            <a:r>
              <a:rPr dirty="0" sz="1900" spc="-80" i="1">
                <a:solidFill>
                  <a:srgbClr val="FFFFFF"/>
                </a:solidFill>
                <a:latin typeface="Comic Sans MS"/>
                <a:cs typeface="Comic Sans MS"/>
              </a:rPr>
              <a:t>Ha</a:t>
            </a:r>
            <a:r>
              <a:rPr dirty="0" sz="1900" spc="-90" i="1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60" i="1">
                <a:solidFill>
                  <a:srgbClr val="FFFFFF"/>
                </a:solidFill>
                <a:latin typeface="MS PGothic"/>
                <a:cs typeface="MS PGothic"/>
              </a:rPr>
              <a:t>’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900" spc="-4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75" i="1">
                <a:solidFill>
                  <a:srgbClr val="FFFFFF"/>
                </a:solidFill>
                <a:latin typeface="Comic Sans MS"/>
                <a:cs typeface="Comic Sans MS"/>
              </a:rPr>
              <a:t>So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900" spc="-3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85" i="1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ost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m,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85" i="1">
                <a:solidFill>
                  <a:srgbClr val="FFFFFF"/>
                </a:solidFill>
                <a:latin typeface="Comic Sans MS"/>
                <a:cs typeface="Comic Sans MS"/>
              </a:rPr>
              <a:t>Qu</a:t>
            </a:r>
            <a:r>
              <a:rPr dirty="0" sz="1900" spc="-75" i="1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stio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900" spc="-4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3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Sl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v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900" spc="-3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Girl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fro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80" i="1">
                <a:solidFill>
                  <a:srgbClr val="FFFFFF"/>
                </a:solidFill>
                <a:latin typeface="Comic Sans MS"/>
                <a:cs typeface="Comic Sans MS"/>
              </a:rPr>
              <a:t>Ha</a:t>
            </a:r>
            <a:r>
              <a:rPr dirty="0" sz="1900" spc="-90" i="1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ana</a:t>
            </a:r>
            <a:r>
              <a:rPr dirty="0" sz="1900" spc="-85" i="1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19629" y="6163630"/>
            <a:ext cx="925194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156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2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77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685800"/>
            <a:ext cx="2614549" cy="4191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304800"/>
            <a:ext cx="4182999" cy="624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4804028" y="5850270"/>
            <a:ext cx="3554729" cy="8140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96100"/>
              </a:lnSpc>
            </a:pP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Ab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’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Hasa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Ibra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900" spc="-75" i="1">
                <a:solidFill>
                  <a:srgbClr val="FFFFFF"/>
                </a:solidFill>
                <a:latin typeface="Comic Sans MS"/>
                <a:cs typeface="Comic Sans MS"/>
              </a:rPr>
              <a:t>am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Recieve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900" spc="-3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Zoroas</a:t>
            </a:r>
            <a:r>
              <a:rPr dirty="0" sz="1900" spc="-45" i="1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ria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fro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Bustan</a:t>
            </a:r>
            <a:r>
              <a:rPr dirty="0" sz="1900" spc="-3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by Sa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di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60</a:t>
            </a:r>
            <a:r>
              <a:rPr dirty="0" sz="1800" spc="15">
                <a:solidFill>
                  <a:srgbClr val="FFFFFF"/>
                </a:solidFill>
                <a:latin typeface="Comic Sans MS"/>
                <a:cs typeface="Comic Sans MS"/>
              </a:rPr>
              <a:t>5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6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00600" y="152463"/>
            <a:ext cx="4033774" cy="5586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200" y="228536"/>
            <a:ext cx="9067799" cy="61262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5045" y="6384993"/>
            <a:ext cx="7675880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ara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Pe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ters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Stil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Life</a:t>
            </a:r>
            <a:r>
              <a:rPr dirty="0" sz="1900" spc="-4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wi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Che</a:t>
            </a:r>
            <a:r>
              <a:rPr dirty="0" sz="1900" spc="-75" i="1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ses,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Pretzels,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75" i="1">
                <a:solidFill>
                  <a:srgbClr val="FFFFFF"/>
                </a:solidFill>
                <a:latin typeface="Comic Sans MS"/>
                <a:cs typeface="Comic Sans MS"/>
              </a:rPr>
              <a:t>Nu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Dates,</a:t>
            </a:r>
            <a:r>
              <a:rPr dirty="0" sz="1900" spc="-1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610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553200" y="381000"/>
            <a:ext cx="1911350" cy="16207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548373" y="376174"/>
            <a:ext cx="1920875" cy="1630680"/>
          </a:xfrm>
          <a:custGeom>
            <a:avLst/>
            <a:gdLst/>
            <a:ahLst/>
            <a:cxnLst/>
            <a:rect l="l" t="t" r="r" b="b"/>
            <a:pathLst>
              <a:path w="1920875" h="1630680">
                <a:moveTo>
                  <a:pt x="0" y="1630426"/>
                </a:moveTo>
                <a:lnTo>
                  <a:pt x="1920875" y="1630426"/>
                </a:lnTo>
                <a:lnTo>
                  <a:pt x="1920875" y="0"/>
                </a:lnTo>
                <a:lnTo>
                  <a:pt x="0" y="0"/>
                </a:lnTo>
                <a:lnTo>
                  <a:pt x="0" y="1630426"/>
                </a:lnTo>
                <a:close/>
              </a:path>
            </a:pathLst>
          </a:custGeom>
          <a:ln w="9525">
            <a:solidFill>
              <a:srgbClr val="BEBEBE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152400"/>
            <a:ext cx="4613275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54000" y="533273"/>
            <a:ext cx="5003800" cy="28401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49237" y="528573"/>
            <a:ext cx="5013325" cy="2849880"/>
          </a:xfrm>
          <a:custGeom>
            <a:avLst/>
            <a:gdLst/>
            <a:ahLst/>
            <a:cxnLst/>
            <a:rect l="l" t="t" r="r" b="b"/>
            <a:pathLst>
              <a:path w="5013325" h="2849879">
                <a:moveTo>
                  <a:pt x="0" y="2849626"/>
                </a:moveTo>
                <a:lnTo>
                  <a:pt x="5013325" y="2849626"/>
                </a:lnTo>
                <a:lnTo>
                  <a:pt x="5013325" y="0"/>
                </a:lnTo>
                <a:lnTo>
                  <a:pt x="0" y="0"/>
                </a:lnTo>
                <a:lnTo>
                  <a:pt x="0" y="2849626"/>
                </a:lnTo>
                <a:close/>
              </a:path>
            </a:pathLst>
          </a:custGeom>
          <a:ln w="9525">
            <a:solidFill>
              <a:srgbClr val="781D1D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746251" y="4111058"/>
            <a:ext cx="3211830" cy="5162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453390" marR="5080" indent="-441325">
              <a:lnSpc>
                <a:spcPts val="2160"/>
              </a:lnSpc>
            </a:pP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Jo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es</a:t>
            </a:r>
            <a:r>
              <a:rPr dirty="0" sz="1800" spc="-3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V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ermeer,</a:t>
            </a:r>
            <a:r>
              <a:rPr dirty="0" sz="1800" spc="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90" i="1">
                <a:solidFill>
                  <a:srgbClr val="FFFFFF"/>
                </a:solidFill>
                <a:latin typeface="Comic Sans MS"/>
                <a:cs typeface="Comic Sans MS"/>
              </a:rPr>
              <a:t>Wo</a:t>
            </a:r>
            <a:r>
              <a:rPr dirty="0" sz="1900" spc="-85" i="1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an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at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 Win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do</a:t>
            </a:r>
            <a:r>
              <a:rPr dirty="0" sz="1900" spc="-80" i="1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900" spc="-2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Readin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900" spc="-4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3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etter,</a:t>
            </a:r>
            <a:endParaRPr sz="1900">
              <a:latin typeface="Comic Sans MS"/>
              <a:cs typeface="Comic Sans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04389" y="4669856"/>
            <a:ext cx="784225" cy="2286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165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7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9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38600" y="304800"/>
            <a:ext cx="4879975" cy="57975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33773" y="300037"/>
            <a:ext cx="4889500" cy="5807075"/>
          </a:xfrm>
          <a:custGeom>
            <a:avLst/>
            <a:gdLst/>
            <a:ahLst/>
            <a:cxnLst/>
            <a:rect l="l" t="t" r="r" b="b"/>
            <a:pathLst>
              <a:path w="4889500" h="5807075">
                <a:moveTo>
                  <a:pt x="0" y="5807075"/>
                </a:moveTo>
                <a:lnTo>
                  <a:pt x="4889500" y="5807075"/>
                </a:lnTo>
                <a:lnTo>
                  <a:pt x="4889500" y="0"/>
                </a:lnTo>
                <a:lnTo>
                  <a:pt x="0" y="0"/>
                </a:lnTo>
                <a:lnTo>
                  <a:pt x="0" y="5807075"/>
                </a:lnTo>
                <a:close/>
              </a:path>
            </a:pathLst>
          </a:custGeom>
          <a:ln w="9525">
            <a:solidFill>
              <a:srgbClr val="8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28600" y="152400"/>
            <a:ext cx="4735449" cy="3432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23837" y="147573"/>
            <a:ext cx="4745355" cy="3441700"/>
          </a:xfrm>
          <a:custGeom>
            <a:avLst/>
            <a:gdLst/>
            <a:ahLst/>
            <a:cxnLst/>
            <a:rect l="l" t="t" r="r" b="b"/>
            <a:pathLst>
              <a:path w="4745355" h="3441700">
                <a:moveTo>
                  <a:pt x="0" y="3441700"/>
                </a:moveTo>
                <a:lnTo>
                  <a:pt x="4745101" y="3441700"/>
                </a:lnTo>
                <a:lnTo>
                  <a:pt x="4745101" y="0"/>
                </a:lnTo>
                <a:lnTo>
                  <a:pt x="0" y="0"/>
                </a:lnTo>
                <a:lnTo>
                  <a:pt x="0" y="3441700"/>
                </a:lnTo>
                <a:close/>
              </a:path>
            </a:pathLst>
          </a:custGeom>
          <a:ln w="9525">
            <a:solidFill>
              <a:srgbClr val="A6A6A6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14400" y="3809936"/>
            <a:ext cx="2733675" cy="2665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3889375" y="6384993"/>
            <a:ext cx="4959985" cy="266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Willem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K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lf,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Stil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Life</a:t>
            </a:r>
            <a:r>
              <a:rPr dirty="0" sz="1900" spc="-4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wi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Chinese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Bowl,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1662</a:t>
            </a:r>
            <a:endParaRPr sz="19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228600"/>
            <a:ext cx="5653151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548131" y="5317939"/>
            <a:ext cx="2344420" cy="10896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504825" marR="5080" indent="-492759">
              <a:lnSpc>
                <a:spcPct val="948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Willem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K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lf,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Stil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Life</a:t>
            </a:r>
            <a:r>
              <a:rPr dirty="0" sz="1900" spc="-3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wi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Silve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75" i="1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900" spc="-75" i="1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er,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 Chinese</a:t>
            </a:r>
            <a:r>
              <a:rPr dirty="0" sz="1900" spc="-5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Bowl</a:t>
            </a:r>
            <a:r>
              <a:rPr dirty="0" sz="1900" spc="-3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900" spc="-70" i="1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 Le</a:t>
            </a:r>
            <a:r>
              <a:rPr dirty="0" sz="1900" spc="-85" i="1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ons,</a:t>
            </a:r>
            <a:r>
              <a:rPr dirty="0" sz="1900" spc="-4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165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5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7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1000" y="304800"/>
            <a:ext cx="6043676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404609" y="4565716"/>
            <a:ext cx="2438400" cy="16262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</a:pP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V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(Dutc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West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die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s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pany)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plate,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ha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d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paste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porcelai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ari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re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J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apa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export 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yp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5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ts val="2125"/>
              </a:lnSpc>
            </a:pP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1660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09600"/>
            <a:ext cx="8077200" cy="4179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70026" y="5088016"/>
            <a:ext cx="7757795" cy="539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612900" marR="5080" indent="-1600835">
              <a:lnSpc>
                <a:spcPts val="212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Gar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itur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fiv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vase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(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kaste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)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De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ft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are,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t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gla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ed</a:t>
            </a:r>
            <a:r>
              <a:rPr dirty="0" sz="1800" spc="-3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earth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en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are,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20">
                <a:solidFill>
                  <a:srgbClr val="FFFFFF"/>
                </a:solidFill>
                <a:latin typeface="Comic Sans MS"/>
                <a:cs typeface="Comic Sans MS"/>
              </a:rPr>
              <a:t>9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sig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ed</a:t>
            </a:r>
            <a:r>
              <a:rPr dirty="0" sz="1800" spc="-3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y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mbertus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va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Eenhoo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710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403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427511"/>
            <a:ext cx="5248893" cy="4512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0" y="427511"/>
            <a:ext cx="9144000" cy="263632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0" y="3087584"/>
            <a:ext cx="9144000" cy="37526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719191" y="3044051"/>
            <a:ext cx="900430" cy="0"/>
          </a:xfrm>
          <a:custGeom>
            <a:avLst/>
            <a:gdLst/>
            <a:ahLst/>
            <a:cxnLst/>
            <a:rect l="l" t="t" r="r" b="b"/>
            <a:pathLst>
              <a:path w="900429" h="0">
                <a:moveTo>
                  <a:pt x="0" y="0"/>
                </a:moveTo>
                <a:lnTo>
                  <a:pt x="900187" y="0"/>
                </a:lnTo>
              </a:path>
            </a:pathLst>
          </a:custGeom>
          <a:ln w="47378">
            <a:solidFill>
              <a:srgbClr val="77777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128694" y="4275885"/>
            <a:ext cx="1682114" cy="0"/>
          </a:xfrm>
          <a:custGeom>
            <a:avLst/>
            <a:gdLst/>
            <a:ahLst/>
            <a:cxnLst/>
            <a:rect l="l" t="t" r="r" b="b"/>
            <a:pathLst>
              <a:path w="1682115" h="0">
                <a:moveTo>
                  <a:pt x="0" y="0"/>
                </a:moveTo>
                <a:lnTo>
                  <a:pt x="1681927" y="0"/>
                </a:lnTo>
              </a:path>
            </a:pathLst>
          </a:custGeom>
          <a:ln w="23689">
            <a:solidFill>
              <a:srgbClr val="7C7C7C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134616" y="4264041"/>
            <a:ext cx="0" cy="923925"/>
          </a:xfrm>
          <a:custGeom>
            <a:avLst/>
            <a:gdLst/>
            <a:ahLst/>
            <a:cxnLst/>
            <a:rect l="l" t="t" r="r" b="b"/>
            <a:pathLst>
              <a:path w="0" h="923925">
                <a:moveTo>
                  <a:pt x="0" y="923875"/>
                </a:moveTo>
                <a:lnTo>
                  <a:pt x="0" y="0"/>
                </a:lnTo>
              </a:path>
            </a:pathLst>
          </a:custGeom>
          <a:ln w="11844">
            <a:solidFill>
              <a:srgbClr val="64646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5234439" y="422986"/>
            <a:ext cx="3264535" cy="1905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300" spc="105" i="1">
                <a:solidFill>
                  <a:srgbClr val="566259"/>
                </a:solidFill>
                <a:latin typeface="Times New Roman"/>
                <a:cs typeface="Times New Roman"/>
              </a:rPr>
              <a:t>M</a:t>
            </a:r>
            <a:r>
              <a:rPr dirty="0" sz="1300" spc="-120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25" i="1">
                <a:solidFill>
                  <a:srgbClr val="566259"/>
                </a:solidFill>
                <a:latin typeface="Times New Roman"/>
                <a:cs typeface="Times New Roman"/>
              </a:rPr>
              <a:t>ajor</a:t>
            </a:r>
            <a:r>
              <a:rPr dirty="0" sz="1300" spc="-105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55" i="1">
                <a:solidFill>
                  <a:srgbClr val="566259"/>
                </a:solidFill>
                <a:latin typeface="Times New Roman"/>
                <a:cs typeface="Times New Roman"/>
              </a:rPr>
              <a:t>Trade</a:t>
            </a:r>
            <a:r>
              <a:rPr dirty="0" sz="1300" spc="-105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60" i="1">
                <a:solidFill>
                  <a:srgbClr val="566259"/>
                </a:solidFill>
                <a:latin typeface="Times New Roman"/>
                <a:cs typeface="Times New Roman"/>
              </a:rPr>
              <a:t>R</a:t>
            </a:r>
            <a:r>
              <a:rPr dirty="0" sz="1300" spc="60" i="1">
                <a:solidFill>
                  <a:srgbClr val="566259"/>
                </a:solidFill>
                <a:latin typeface="Times New Roman"/>
                <a:cs typeface="Times New Roman"/>
              </a:rPr>
              <a:t>o</a:t>
            </a:r>
            <a:r>
              <a:rPr dirty="0" sz="1300" spc="-185" i="1">
                <a:solidFill>
                  <a:srgbClr val="566259"/>
                </a:solidFill>
                <a:latin typeface="Times New Roman"/>
                <a:cs typeface="Times New Roman"/>
              </a:rPr>
              <a:t>11</a:t>
            </a:r>
            <a:r>
              <a:rPr dirty="0" sz="1300" spc="-200" i="1">
                <a:solidFill>
                  <a:srgbClr val="566259"/>
                </a:solidFill>
                <a:latin typeface="Times New Roman"/>
                <a:cs typeface="Times New Roman"/>
              </a:rPr>
              <a:t>t</a:t>
            </a:r>
            <a:r>
              <a:rPr dirty="0" sz="1300" spc="-25" i="1">
                <a:solidFill>
                  <a:srgbClr val="566259"/>
                </a:solidFill>
                <a:latin typeface="Times New Roman"/>
                <a:cs typeface="Times New Roman"/>
              </a:rPr>
              <a:t>e</a:t>
            </a:r>
            <a:r>
              <a:rPr dirty="0" sz="1300" spc="65" i="1">
                <a:solidFill>
                  <a:srgbClr val="566259"/>
                </a:solidFill>
                <a:latin typeface="Times New Roman"/>
                <a:cs typeface="Times New Roman"/>
              </a:rPr>
              <a:t>s</a:t>
            </a:r>
            <a:r>
              <a:rPr dirty="0" sz="1300" spc="-60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15" i="1">
                <a:solidFill>
                  <a:srgbClr val="566259"/>
                </a:solidFill>
                <a:latin typeface="Times New Roman"/>
                <a:cs typeface="Times New Roman"/>
              </a:rPr>
              <a:t>of</a:t>
            </a:r>
            <a:r>
              <a:rPr dirty="0" sz="1300" spc="-70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120" i="1">
                <a:solidFill>
                  <a:srgbClr val="566259"/>
                </a:solidFill>
                <a:latin typeface="Times New Roman"/>
                <a:cs typeface="Times New Roman"/>
              </a:rPr>
              <a:t>l</a:t>
            </a:r>
            <a:r>
              <a:rPr dirty="0" sz="1300" spc="-265" i="1">
                <a:solidFill>
                  <a:srgbClr val="566259"/>
                </a:solidFill>
                <a:latin typeface="Times New Roman"/>
                <a:cs typeface="Times New Roman"/>
              </a:rPr>
              <a:t>l</a:t>
            </a:r>
            <a:r>
              <a:rPr dirty="0" sz="1300" spc="30" i="1">
                <a:solidFill>
                  <a:srgbClr val="566259"/>
                </a:solidFill>
                <a:latin typeface="Times New Roman"/>
                <a:cs typeface="Times New Roman"/>
              </a:rPr>
              <a:t>jrotllrasi</a:t>
            </a:r>
            <a:r>
              <a:rPr dirty="0" sz="1300" spc="-90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130" i="1">
                <a:solidFill>
                  <a:srgbClr val="566259"/>
                </a:solidFill>
                <a:latin typeface="Times New Roman"/>
                <a:cs typeface="Times New Roman"/>
              </a:rPr>
              <a:t>a</a:t>
            </a:r>
            <a:r>
              <a:rPr dirty="0" sz="1300" spc="-80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50" i="1">
                <a:solidFill>
                  <a:srgbClr val="566259"/>
                </a:solidFill>
                <a:latin typeface="Times New Roman"/>
                <a:cs typeface="Times New Roman"/>
              </a:rPr>
              <a:t>r</a:t>
            </a:r>
            <a:r>
              <a:rPr dirty="0" sz="1300" spc="-95" i="1">
                <a:solidFill>
                  <a:srgbClr val="566259"/>
                </a:solidFill>
                <a:latin typeface="Times New Roman"/>
                <a:cs typeface="Times New Roman"/>
              </a:rPr>
              <a:t>1</a:t>
            </a:r>
            <a:r>
              <a:rPr dirty="0" sz="1300" spc="100" i="1">
                <a:solidFill>
                  <a:srgbClr val="566259"/>
                </a:solidFill>
                <a:latin typeface="Times New Roman"/>
                <a:cs typeface="Times New Roman"/>
              </a:rPr>
              <a:t>300</a:t>
            </a:r>
            <a:r>
              <a:rPr dirty="0" sz="1300" spc="20" i="1">
                <a:solidFill>
                  <a:srgbClr val="566259"/>
                </a:solidFill>
                <a:latin typeface="Times New Roman"/>
                <a:cs typeface="Times New Roman"/>
              </a:rPr>
              <a:t> </a:t>
            </a:r>
            <a:r>
              <a:rPr dirty="0" sz="1300" spc="114" i="1">
                <a:solidFill>
                  <a:srgbClr val="6E706E"/>
                </a:solidFill>
                <a:latin typeface="Times New Roman"/>
                <a:cs typeface="Times New Roman"/>
              </a:rPr>
              <a:t>CE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10190" y="1046106"/>
            <a:ext cx="429259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434">
                <a:solidFill>
                  <a:srgbClr val="8C9C8C"/>
                </a:solidFill>
                <a:latin typeface="Times New Roman"/>
                <a:cs typeface="Times New Roman"/>
              </a:rPr>
              <a:t>'</a:t>
            </a:r>
            <a:r>
              <a:rPr dirty="0" sz="650" spc="270">
                <a:solidFill>
                  <a:srgbClr val="AAAAAA"/>
                </a:solidFill>
                <a:latin typeface="Times New Roman"/>
                <a:cs typeface="Times New Roman"/>
              </a:rPr>
              <a:t>"</a:t>
            </a:r>
            <a:r>
              <a:rPr dirty="0" sz="650" spc="225">
                <a:solidFill>
                  <a:srgbClr val="AAAAAA"/>
                </a:solidFill>
                <a:latin typeface="Times New Roman"/>
                <a:cs typeface="Times New Roman"/>
              </a:rPr>
              <a:t>'</a:t>
            </a:r>
            <a:r>
              <a:rPr dirty="0" sz="650">
                <a:solidFill>
                  <a:srgbClr val="AAAAAA"/>
                </a:solidFill>
                <a:latin typeface="Times New Roman"/>
                <a:cs typeface="Times New Roman"/>
              </a:rPr>
              <a:t> </a:t>
            </a:r>
            <a:r>
              <a:rPr dirty="0" sz="650" spc="70">
                <a:solidFill>
                  <a:srgbClr val="AAAAAA"/>
                </a:solidFill>
                <a:latin typeface="Times New Roman"/>
                <a:cs typeface="Times New Roman"/>
              </a:rPr>
              <a:t> </a:t>
            </a:r>
            <a:r>
              <a:rPr dirty="0" sz="650" spc="585">
                <a:solidFill>
                  <a:srgbClr val="AAAAAA"/>
                </a:solidFill>
                <a:latin typeface="Times New Roman"/>
                <a:cs typeface="Times New Roman"/>
              </a:rPr>
              <a:t>'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220864" y="1046106"/>
            <a:ext cx="17399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65" b="1">
                <a:solidFill>
                  <a:srgbClr val="6E706E"/>
                </a:solidFill>
                <a:latin typeface="Times New Roman"/>
                <a:cs typeface="Times New Roman"/>
              </a:rPr>
              <a:t>Qr.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16791" y="3235144"/>
            <a:ext cx="423545" cy="5778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400" spc="-320">
                <a:solidFill>
                  <a:srgbClr val="8C9C8C"/>
                </a:solidFill>
                <a:latin typeface="Times New Roman"/>
                <a:cs typeface="Times New Roman"/>
              </a:rPr>
              <a:t>,,</a:t>
            </a:r>
            <a:r>
              <a:rPr dirty="0" sz="2400" spc="-325">
                <a:solidFill>
                  <a:srgbClr val="8C9C8C"/>
                </a:solidFill>
                <a:latin typeface="Times New Roman"/>
                <a:cs typeface="Times New Roman"/>
              </a:rPr>
              <a:t> </a:t>
            </a:r>
            <a:r>
              <a:rPr dirty="0" sz="2400" spc="20">
                <a:solidFill>
                  <a:srgbClr val="8C9C8C"/>
                </a:solidFill>
                <a:latin typeface="Times New Roman"/>
                <a:cs typeface="Times New Roman"/>
              </a:rPr>
              <a:t>,</a:t>
            </a:r>
            <a:r>
              <a:rPr dirty="0" sz="2400" spc="-200">
                <a:solidFill>
                  <a:srgbClr val="8C9C8C"/>
                </a:solidFill>
                <a:latin typeface="Times New Roman"/>
                <a:cs typeface="Times New Roman"/>
              </a:rPr>
              <a:t> </a:t>
            </a:r>
            <a:r>
              <a:rPr dirty="0" sz="4350" spc="45">
                <a:solidFill>
                  <a:srgbClr val="8C9C8C"/>
                </a:solidFill>
                <a:latin typeface="Arial"/>
                <a:cs typeface="Arial"/>
              </a:rPr>
              <a:t>.</a:t>
            </a:r>
            <a:endParaRPr sz="435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434067" y="3686962"/>
            <a:ext cx="631825" cy="12382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237490">
              <a:lnSpc>
                <a:spcPts val="3479"/>
              </a:lnSpc>
            </a:pPr>
            <a:r>
              <a:rPr dirty="0" sz="3900" spc="-409" i="1">
                <a:solidFill>
                  <a:srgbClr val="6E706E"/>
                </a:solidFill>
                <a:latin typeface="Times New Roman"/>
                <a:cs typeface="Times New Roman"/>
              </a:rPr>
              <a:t>2-.</a:t>
            </a:r>
            <a:endParaRPr sz="3900">
              <a:latin typeface="Times New Roman"/>
              <a:cs typeface="Times New Roman"/>
            </a:endParaRPr>
          </a:p>
          <a:p>
            <a:pPr marL="12700">
              <a:lnSpc>
                <a:spcPts val="6900"/>
              </a:lnSpc>
            </a:pPr>
            <a:r>
              <a:rPr dirty="0" sz="6750" spc="1100" i="1">
                <a:solidFill>
                  <a:srgbClr val="566259"/>
                </a:solidFill>
                <a:latin typeface="Arial"/>
                <a:cs typeface="Arial"/>
              </a:rPr>
              <a:t>)</a:t>
            </a:r>
            <a:endParaRPr sz="67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151527" y="4245061"/>
            <a:ext cx="162179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760" i="1">
                <a:solidFill>
                  <a:srgbClr val="49504B"/>
                </a:solidFill>
                <a:latin typeface="Times New Roman"/>
                <a:cs typeface="Times New Roman"/>
              </a:rPr>
              <a:t>rJ</a:t>
            </a:r>
            <a:r>
              <a:rPr dirty="0" sz="1800" spc="760" i="1">
                <a:solidFill>
                  <a:srgbClr val="49504B"/>
                </a:solidFill>
                <a:latin typeface="Times New Roman"/>
                <a:cs typeface="Times New Roman"/>
              </a:rPr>
              <a:t> </a:t>
            </a:r>
            <a:r>
              <a:rPr dirty="0" sz="1800" spc="-120" i="1">
                <a:solidFill>
                  <a:srgbClr val="49504B"/>
                </a:solidFill>
                <a:latin typeface="Times New Roman"/>
                <a:cs typeface="Times New Roman"/>
              </a:rPr>
              <a:t> </a:t>
            </a:r>
            <a:r>
              <a:rPr dirty="0" sz="950" spc="-105" b="1">
                <a:solidFill>
                  <a:srgbClr val="828282"/>
                </a:solidFill>
                <a:latin typeface="Times New Roman"/>
                <a:cs typeface="Times New Roman"/>
              </a:rPr>
              <a:t>l\1:ajCtr</a:t>
            </a:r>
            <a:r>
              <a:rPr dirty="0" sz="950" b="1">
                <a:solidFill>
                  <a:srgbClr val="828282"/>
                </a:solidFill>
                <a:latin typeface="Times New Roman"/>
                <a:cs typeface="Times New Roman"/>
              </a:rPr>
              <a:t> </a:t>
            </a:r>
            <a:r>
              <a:rPr dirty="0" sz="950" spc="10" b="1">
                <a:solidFill>
                  <a:srgbClr val="828282"/>
                </a:solidFill>
                <a:latin typeface="Times New Roman"/>
                <a:cs typeface="Times New Roman"/>
              </a:rPr>
              <a:t>T</a:t>
            </a:r>
            <a:r>
              <a:rPr dirty="0" sz="950" spc="135" b="1">
                <a:solidFill>
                  <a:srgbClr val="828282"/>
                </a:solidFill>
                <a:latin typeface="Times New Roman"/>
                <a:cs typeface="Times New Roman"/>
              </a:rPr>
              <a:t>nde</a:t>
            </a:r>
            <a:r>
              <a:rPr dirty="0" sz="950" spc="95" b="1">
                <a:solidFill>
                  <a:srgbClr val="828282"/>
                </a:solidFill>
                <a:latin typeface="Times New Roman"/>
                <a:cs typeface="Times New Roman"/>
              </a:rPr>
              <a:t> </a:t>
            </a:r>
            <a:r>
              <a:rPr dirty="0" sz="950" b="1">
                <a:solidFill>
                  <a:srgbClr val="6E706E"/>
                </a:solidFill>
                <a:latin typeface="Times New Roman"/>
                <a:cs typeface="Times New Roman"/>
              </a:rPr>
              <a:t>Roufitt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187062" y="4468248"/>
            <a:ext cx="1332865" cy="70231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50" spc="75" b="1">
                <a:solidFill>
                  <a:srgbClr val="AAAAAA"/>
                </a:solidFill>
                <a:latin typeface="Times New Roman"/>
                <a:cs typeface="Times New Roman"/>
              </a:rPr>
              <a:t>Im</a:t>
            </a:r>
            <a:r>
              <a:rPr dirty="0" sz="2050" spc="75" b="1">
                <a:solidFill>
                  <a:srgbClr val="AAAAAA"/>
                </a:solidFill>
                <a:latin typeface="Times New Roman"/>
                <a:cs typeface="Times New Roman"/>
              </a:rPr>
              <a:t> </a:t>
            </a:r>
            <a:r>
              <a:rPr dirty="0" sz="950" spc="25" b="1">
                <a:solidFill>
                  <a:srgbClr val="828282"/>
                </a:solidFill>
                <a:latin typeface="Times New Roman"/>
                <a:cs typeface="Times New Roman"/>
              </a:rPr>
              <a:t>Buddhist</a:t>
            </a:r>
            <a:r>
              <a:rPr dirty="0" sz="950" spc="5" b="1">
                <a:solidFill>
                  <a:srgbClr val="828282"/>
                </a:solidFill>
                <a:latin typeface="Times New Roman"/>
                <a:cs typeface="Times New Roman"/>
              </a:rPr>
              <a:t> </a:t>
            </a:r>
            <a:r>
              <a:rPr dirty="0" sz="950" spc="40" b="1">
                <a:solidFill>
                  <a:srgbClr val="828282"/>
                </a:solidFill>
                <a:latin typeface="Times New Roman"/>
                <a:cs typeface="Times New Roman"/>
              </a:rPr>
              <a:t>\</a:t>
            </a:r>
            <a:r>
              <a:rPr dirty="0" sz="950" spc="30" b="1">
                <a:solidFill>
                  <a:srgbClr val="828282"/>
                </a:solidFill>
                <a:latin typeface="Times New Roman"/>
                <a:cs typeface="Times New Roman"/>
              </a:rPr>
              <a:t>V</a:t>
            </a:r>
            <a:r>
              <a:rPr dirty="0" sz="950" spc="25" b="1">
                <a:solidFill>
                  <a:srgbClr val="828282"/>
                </a:solidFill>
                <a:latin typeface="Times New Roman"/>
                <a:cs typeface="Times New Roman"/>
              </a:rPr>
              <a:t>orld</a:t>
            </a:r>
            <a:endParaRPr sz="950">
              <a:latin typeface="Times New Roman"/>
              <a:cs typeface="Times New Roman"/>
            </a:endParaRPr>
          </a:p>
          <a:p>
            <a:pPr marL="391160">
              <a:lnSpc>
                <a:spcPts val="1135"/>
              </a:lnSpc>
              <a:spcBef>
                <a:spcPts val="175"/>
              </a:spcBef>
            </a:pPr>
            <a:r>
              <a:rPr dirty="0" sz="1000" spc="5" b="1">
                <a:solidFill>
                  <a:srgbClr val="828282"/>
                </a:solidFill>
                <a:latin typeface="Times New Roman"/>
                <a:cs typeface="Times New Roman"/>
              </a:rPr>
              <a:t>Christian</a:t>
            </a:r>
            <a:r>
              <a:rPr dirty="0" sz="1000" spc="50" b="1">
                <a:solidFill>
                  <a:srgbClr val="828282"/>
                </a:solidFill>
                <a:latin typeface="Times New Roman"/>
                <a:cs typeface="Times New Roman"/>
              </a:rPr>
              <a:t> </a:t>
            </a:r>
            <a:r>
              <a:rPr dirty="0" sz="1000" b="1">
                <a:solidFill>
                  <a:srgbClr val="6E706E"/>
                </a:solidFill>
                <a:latin typeface="Times New Roman"/>
                <a:cs typeface="Times New Roman"/>
              </a:rPr>
              <a:t>\</a:t>
            </a:r>
            <a:r>
              <a:rPr dirty="0" sz="1000" spc="-80" b="1">
                <a:solidFill>
                  <a:srgbClr val="6E706E"/>
                </a:solidFill>
                <a:latin typeface="Times New Roman"/>
                <a:cs typeface="Times New Roman"/>
              </a:rPr>
              <a:t>V</a:t>
            </a:r>
            <a:r>
              <a:rPr dirty="0" sz="1000" spc="25" b="1">
                <a:solidFill>
                  <a:srgbClr val="6E706E"/>
                </a:solidFill>
                <a:latin typeface="Times New Roman"/>
                <a:cs typeface="Times New Roman"/>
              </a:rPr>
              <a:t>orld</a:t>
            </a:r>
            <a:endParaRPr sz="1000">
              <a:latin typeface="Times New Roman"/>
              <a:cs typeface="Times New Roman"/>
            </a:endParaRPr>
          </a:p>
          <a:p>
            <a:pPr marL="12700">
              <a:lnSpc>
                <a:spcPts val="1975"/>
              </a:lnSpc>
            </a:pPr>
            <a:r>
              <a:rPr dirty="0" sz="1700" spc="-65" i="1">
                <a:solidFill>
                  <a:srgbClr val="6E706E"/>
                </a:solidFill>
                <a:latin typeface="Arial"/>
                <a:cs typeface="Arial"/>
              </a:rPr>
              <a:t>/'</a:t>
            </a:r>
            <a:r>
              <a:rPr dirty="0" sz="1700" spc="-545" i="1">
                <a:solidFill>
                  <a:srgbClr val="6E706E"/>
                </a:solidFill>
                <a:latin typeface="Arial"/>
                <a:cs typeface="Arial"/>
              </a:rPr>
              <a:t>"</a:t>
            </a:r>
            <a:r>
              <a:rPr dirty="0" sz="1700" spc="1150" i="1">
                <a:solidFill>
                  <a:srgbClr val="6E706E"/>
                </a:solidFill>
                <a:latin typeface="Arial"/>
                <a:cs typeface="Arial"/>
              </a:rPr>
              <a:t>h</a:t>
            </a:r>
            <a:r>
              <a:rPr dirty="0" sz="1700" spc="225" i="1">
                <a:solidFill>
                  <a:srgbClr val="6E706E"/>
                </a:solidFill>
                <a:latin typeface="Arial"/>
                <a:cs typeface="Arial"/>
              </a:rPr>
              <a:t> </a:t>
            </a:r>
            <a:r>
              <a:rPr dirty="0" sz="1050" spc="155">
                <a:solidFill>
                  <a:srgbClr val="828282"/>
                </a:solidFill>
                <a:latin typeface="Times New Roman"/>
                <a:cs typeface="Times New Roman"/>
              </a:rPr>
              <a:t>hl</a:t>
            </a:r>
            <a:r>
              <a:rPr dirty="0" sz="1050" spc="75">
                <a:solidFill>
                  <a:srgbClr val="828282"/>
                </a:solidFill>
                <a:latin typeface="Times New Roman"/>
                <a:cs typeface="Times New Roman"/>
              </a:rPr>
              <a:t>•</a:t>
            </a:r>
            <a:r>
              <a:rPr dirty="0" sz="1050" spc="5">
                <a:solidFill>
                  <a:srgbClr val="828282"/>
                </a:solidFill>
                <a:latin typeface="Times New Roman"/>
                <a:cs typeface="Times New Roman"/>
              </a:rPr>
              <a:t>mic</a:t>
            </a:r>
            <a:r>
              <a:rPr dirty="0" sz="1050" spc="-5">
                <a:solidFill>
                  <a:srgbClr val="828282"/>
                </a:solidFill>
                <a:latin typeface="Times New Roman"/>
                <a:cs typeface="Times New Roman"/>
              </a:rPr>
              <a:t> </a:t>
            </a:r>
            <a:r>
              <a:rPr dirty="0" sz="1050" spc="-75">
                <a:solidFill>
                  <a:srgbClr val="6E706E"/>
                </a:solidFill>
                <a:latin typeface="Times New Roman"/>
                <a:cs typeface="Times New Roman"/>
              </a:rPr>
              <a:t>W</a:t>
            </a:r>
            <a:r>
              <a:rPr dirty="0" sz="1050" spc="15">
                <a:solidFill>
                  <a:srgbClr val="6E706E"/>
                </a:solidFill>
                <a:latin typeface="Times New Roman"/>
                <a:cs typeface="Times New Roman"/>
              </a:rPr>
              <a:t>orld</a:t>
            </a:r>
            <a:endParaRPr sz="10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67000" y="304800"/>
            <a:ext cx="3925824" cy="5867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662173" y="300037"/>
            <a:ext cx="3935729" cy="5876925"/>
          </a:xfrm>
          <a:custGeom>
            <a:avLst/>
            <a:gdLst/>
            <a:ahLst/>
            <a:cxnLst/>
            <a:rect l="l" t="t" r="r" b="b"/>
            <a:pathLst>
              <a:path w="3935729" h="5876925">
                <a:moveTo>
                  <a:pt x="0" y="5876925"/>
                </a:moveTo>
                <a:lnTo>
                  <a:pt x="3935476" y="5876925"/>
                </a:lnTo>
                <a:lnTo>
                  <a:pt x="3935476" y="0"/>
                </a:lnTo>
                <a:lnTo>
                  <a:pt x="0" y="0"/>
                </a:lnTo>
                <a:lnTo>
                  <a:pt x="0" y="5876925"/>
                </a:lnTo>
                <a:close/>
              </a:path>
            </a:pathLst>
          </a:custGeom>
          <a:ln w="9525">
            <a:solidFill>
              <a:srgbClr val="C0C0C0"/>
            </a:solidFill>
          </a:ln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91006" y="6307470"/>
            <a:ext cx="7085965" cy="2724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Cornelis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5" i="1">
                <a:solidFill>
                  <a:srgbClr val="FFFFFF"/>
                </a:solidFill>
                <a:latin typeface="Comic Sans MS"/>
                <a:cs typeface="Comic Sans MS"/>
              </a:rPr>
              <a:t>Fa</a:t>
            </a:r>
            <a:r>
              <a:rPr dirty="0" sz="1900" spc="-85" i="1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900" spc="-40" i="1">
                <a:solidFill>
                  <a:srgbClr val="FFFFFF"/>
                </a:solidFill>
                <a:latin typeface="Comic Sans MS"/>
                <a:cs typeface="Comic Sans MS"/>
              </a:rPr>
              <a:t>il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y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at</a:t>
            </a:r>
            <a:r>
              <a:rPr dirty="0" sz="1900" spc="-25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Din</a:t>
            </a:r>
            <a:r>
              <a:rPr dirty="0" sz="1900" spc="-55" i="1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er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Tabl</a:t>
            </a:r>
            <a:r>
              <a:rPr dirty="0" sz="1900" spc="-60" i="1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o/c,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2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3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x 2</a:t>
            </a:r>
            <a:r>
              <a:rPr dirty="0" sz="1800" spc="15">
                <a:solidFill>
                  <a:srgbClr val="FFFFFF"/>
                </a:solidFill>
                <a:latin typeface="Comic Sans MS"/>
                <a:cs typeface="Comic Sans MS"/>
              </a:rPr>
              <a:t>8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166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5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70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66800" y="304736"/>
            <a:ext cx="7010400" cy="57071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381000"/>
            <a:ext cx="6096000" cy="53562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512188" y="6008957"/>
            <a:ext cx="6348095" cy="28892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Delft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Wi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gl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ss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Cooler,</a:t>
            </a:r>
            <a:r>
              <a:rPr dirty="0" sz="2000" spc="-3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th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rla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ds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late 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2000" spc="20">
                <a:solidFill>
                  <a:srgbClr val="FFFFFF"/>
                </a:solidFill>
                <a:latin typeface="Comic Sans MS"/>
                <a:cs typeface="Comic Sans MS"/>
              </a:rPr>
              <a:t>7</a:t>
            </a:r>
            <a:r>
              <a:rPr dirty="0" baseline="25641" sz="1950" spc="7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641" sz="1950" spc="22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641" sz="195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baseline="25641" sz="1950" spc="-254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304800"/>
            <a:ext cx="3017901" cy="640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28637" y="300037"/>
            <a:ext cx="3027680" cy="6410325"/>
          </a:xfrm>
          <a:custGeom>
            <a:avLst/>
            <a:gdLst/>
            <a:ahLst/>
            <a:cxnLst/>
            <a:rect l="l" t="t" r="r" b="b"/>
            <a:pathLst>
              <a:path w="3027679" h="6410325">
                <a:moveTo>
                  <a:pt x="0" y="6410325"/>
                </a:moveTo>
                <a:lnTo>
                  <a:pt x="3027426" y="6410325"/>
                </a:lnTo>
                <a:lnTo>
                  <a:pt x="3027426" y="0"/>
                </a:lnTo>
                <a:lnTo>
                  <a:pt x="0" y="0"/>
                </a:lnTo>
                <a:lnTo>
                  <a:pt x="0" y="6410325"/>
                </a:lnTo>
                <a:close/>
              </a:path>
            </a:pathLst>
          </a:custGeom>
          <a:ln w="9525">
            <a:solidFill>
              <a:srgbClr val="80808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965575" y="6004790"/>
            <a:ext cx="3451225" cy="59817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ts val="236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Delft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u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lip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Vas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 c. 4</a:t>
            </a:r>
            <a:r>
              <a:rPr dirty="0" sz="2000" spc="10">
                <a:solidFill>
                  <a:srgbClr val="FFFFFF"/>
                </a:solidFill>
                <a:latin typeface="Comic Sans MS"/>
                <a:cs typeface="Comic Sans MS"/>
              </a:rPr>
              <a:t>8</a:t>
            </a:r>
            <a:r>
              <a:rPr dirty="0" sz="2000" spc="5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 N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th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rla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ds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rl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y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2000" spc="10">
                <a:solidFill>
                  <a:srgbClr val="FFFFFF"/>
                </a:solidFill>
                <a:latin typeface="Comic Sans MS"/>
                <a:cs typeface="Comic Sans MS"/>
              </a:rPr>
              <a:t>7</a:t>
            </a:r>
            <a:r>
              <a:rPr dirty="0" baseline="25641" sz="1950" spc="7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641" sz="1950" spc="22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641" sz="195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baseline="25641" sz="1950" spc="-254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304800"/>
            <a:ext cx="5381625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18513" y="6081650"/>
            <a:ext cx="5737225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lftwa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Tiles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wi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ercha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Saili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V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ess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ls,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20">
                <a:solidFill>
                  <a:srgbClr val="FFFFFF"/>
                </a:solidFill>
                <a:latin typeface="Comic Sans MS"/>
                <a:cs typeface="Comic Sans MS"/>
              </a:rPr>
              <a:t>6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4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00400" y="304800"/>
            <a:ext cx="2403475" cy="624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5943600" y="609600"/>
            <a:ext cx="2849499" cy="28956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172200" y="3959225"/>
            <a:ext cx="2743200" cy="259397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372872" y="5560224"/>
            <a:ext cx="2367280" cy="890269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12700" marR="5080" indent="4114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Delftw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Ti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s,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v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riou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subj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cts,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 N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th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rla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ds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7</a:t>
            </a:r>
            <a:r>
              <a:rPr dirty="0" baseline="25641" sz="1950" spc="7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641" sz="1950" spc="22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641" sz="195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baseline="25641" sz="1950" spc="-27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7200" y="990472"/>
            <a:ext cx="2438400" cy="2205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304800"/>
            <a:ext cx="2374900" cy="6324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0400" y="381000"/>
            <a:ext cx="2403475" cy="2209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019800" y="457200"/>
            <a:ext cx="2417699" cy="24574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276600" y="2895473"/>
            <a:ext cx="2438400" cy="220510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279775" y="5789066"/>
            <a:ext cx="5003165" cy="5892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1499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t,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Talav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a Poblana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le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 Pu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bla,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x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co,</a:t>
            </a:r>
            <a:r>
              <a:rPr dirty="0" sz="20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gl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ze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te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co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5 x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15">
                <a:solidFill>
                  <a:srgbClr val="FFFFFF"/>
                </a:solidFill>
                <a:latin typeface="Comic Sans MS"/>
                <a:cs typeface="Comic Sans MS"/>
              </a:rPr>
              <a:t>5</a:t>
            </a:r>
            <a:r>
              <a:rPr dirty="0" sz="2000" spc="5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1650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800" y="228600"/>
            <a:ext cx="5905500" cy="617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557009" y="4870516"/>
            <a:ext cx="2175510" cy="1082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6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Talavera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Poblana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Earthen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Basi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glazed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terracotta,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21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3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exico,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1650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28600"/>
            <a:ext cx="5870575" cy="59817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633209" y="4645812"/>
            <a:ext cx="2148205" cy="8896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Pyr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mid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Ceili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g of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 De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Sa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to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s Pal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ce,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 Lisbon,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17</a:t>
            </a:r>
            <a:r>
              <a:rPr dirty="0" baseline="25641" sz="1950" spc="7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641" sz="1950" spc="22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641" sz="195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baseline="25641" sz="1950" spc="-27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97400" y="304800"/>
            <a:ext cx="4287901" cy="624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592701" y="300037"/>
            <a:ext cx="4297680" cy="6257925"/>
          </a:xfrm>
          <a:custGeom>
            <a:avLst/>
            <a:gdLst/>
            <a:ahLst/>
            <a:cxnLst/>
            <a:rect l="l" t="t" r="r" b="b"/>
            <a:pathLst>
              <a:path w="4297680" h="6257925">
                <a:moveTo>
                  <a:pt x="0" y="6257925"/>
                </a:moveTo>
                <a:lnTo>
                  <a:pt x="4297426" y="6257925"/>
                </a:lnTo>
                <a:lnTo>
                  <a:pt x="4297426" y="0"/>
                </a:lnTo>
                <a:lnTo>
                  <a:pt x="0" y="0"/>
                </a:lnTo>
                <a:lnTo>
                  <a:pt x="0" y="6257925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93039" y="4870516"/>
            <a:ext cx="4071620" cy="1519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603885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Steepl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encrusted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it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Chinese</a:t>
            </a:r>
            <a:endParaRPr sz="1800">
              <a:latin typeface="Comic Sans MS"/>
              <a:cs typeface="Comic Sans MS"/>
            </a:endParaRPr>
          </a:p>
          <a:p>
            <a:pPr marL="12700" indent="226441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porc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lain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dishes</a:t>
            </a:r>
            <a:endParaRPr sz="18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783590" marR="5080" indent="-771525">
              <a:lnSpc>
                <a:spcPct val="100000"/>
              </a:lnSpc>
              <a:spcBef>
                <a:spcPts val="1410"/>
              </a:spcBef>
            </a:pP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ssa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Se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hora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eicao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d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 spc="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on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te,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Cachoeira,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ah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ia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ra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il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20">
                <a:solidFill>
                  <a:srgbClr val="FFFFFF"/>
                </a:solidFill>
                <a:latin typeface="Comic Sans MS"/>
                <a:cs typeface="Comic Sans MS"/>
              </a:rPr>
              <a:t>8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4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27524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008216" y="1066435"/>
            <a:ext cx="1308735" cy="0"/>
          </a:xfrm>
          <a:custGeom>
            <a:avLst/>
            <a:gdLst/>
            <a:ahLst/>
            <a:cxnLst/>
            <a:rect l="l" t="t" r="r" b="b"/>
            <a:pathLst>
              <a:path w="1308735" h="0">
                <a:moveTo>
                  <a:pt x="0" y="0"/>
                </a:moveTo>
                <a:lnTo>
                  <a:pt x="1308637" y="0"/>
                </a:lnTo>
              </a:path>
            </a:pathLst>
          </a:custGeom>
          <a:ln w="16460">
            <a:solidFill>
              <a:srgbClr val="383838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97165" y="620313"/>
            <a:ext cx="2996565" cy="31178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ctr" marL="33655">
              <a:lnSpc>
                <a:spcPct val="100000"/>
              </a:lnSpc>
            </a:pPr>
            <a:r>
              <a:rPr dirty="0" sz="950" spc="155">
                <a:solidFill>
                  <a:srgbClr val="262626"/>
                </a:solidFill>
                <a:latin typeface="Times New Roman"/>
                <a:cs typeface="Times New Roman"/>
              </a:rPr>
              <a:t>Map</a:t>
            </a:r>
            <a:r>
              <a:rPr dirty="0" sz="950" spc="60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950" spc="155">
                <a:solidFill>
                  <a:srgbClr val="262626"/>
                </a:solidFill>
                <a:latin typeface="Times New Roman"/>
                <a:cs typeface="Times New Roman"/>
              </a:rPr>
              <a:t>2</a:t>
            </a:r>
            <a:r>
              <a:rPr dirty="0" sz="950" spc="-35">
                <a:solidFill>
                  <a:srgbClr val="262626"/>
                </a:solidFill>
                <a:latin typeface="Times New Roman"/>
                <a:cs typeface="Times New Roman"/>
              </a:rPr>
              <a:t>.</a:t>
            </a:r>
            <a:r>
              <a:rPr dirty="0" sz="950" spc="500">
                <a:solidFill>
                  <a:srgbClr val="262626"/>
                </a:solidFill>
                <a:latin typeface="Times New Roman"/>
                <a:cs typeface="Times New Roman"/>
              </a:rPr>
              <a:t>1</a:t>
            </a:r>
            <a:endParaRPr sz="9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1000" spc="95">
                <a:solidFill>
                  <a:srgbClr val="262626"/>
                </a:solidFill>
                <a:latin typeface="Times New Roman"/>
                <a:cs typeface="Times New Roman"/>
              </a:rPr>
              <a:t>Major</a:t>
            </a:r>
            <a:r>
              <a:rPr dirty="0" sz="1000" spc="3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1000" spc="95">
                <a:solidFill>
                  <a:srgbClr val="262626"/>
                </a:solidFill>
                <a:latin typeface="Times New Roman"/>
                <a:cs typeface="Times New Roman"/>
              </a:rPr>
              <a:t>Cir</a:t>
            </a:r>
            <a:r>
              <a:rPr dirty="0" sz="1000" spc="-25">
                <a:solidFill>
                  <a:srgbClr val="262626"/>
                </a:solidFill>
                <a:latin typeface="Times New Roman"/>
                <a:cs typeface="Times New Roman"/>
              </a:rPr>
              <a:t>c</a:t>
            </a:r>
            <a:r>
              <a:rPr dirty="0" sz="1000" spc="155">
                <a:solidFill>
                  <a:srgbClr val="262626"/>
                </a:solidFill>
                <a:latin typeface="Times New Roman"/>
                <a:cs typeface="Times New Roman"/>
              </a:rPr>
              <a:t>um</a:t>
            </a:r>
            <a:r>
              <a:rPr dirty="0" sz="1000" spc="60">
                <a:solidFill>
                  <a:srgbClr val="262626"/>
                </a:solidFill>
                <a:latin typeface="Times New Roman"/>
                <a:cs typeface="Times New Roman"/>
              </a:rPr>
              <a:t>-</a:t>
            </a:r>
            <a:r>
              <a:rPr dirty="0" sz="1000" spc="100">
                <a:solidFill>
                  <a:srgbClr val="262626"/>
                </a:solidFill>
                <a:latin typeface="Times New Roman"/>
                <a:cs typeface="Times New Roman"/>
              </a:rPr>
              <a:t>Global</a:t>
            </a:r>
            <a:r>
              <a:rPr dirty="0" sz="1000" spc="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1000" spc="-40">
                <a:solidFill>
                  <a:srgbClr val="262626"/>
                </a:solidFill>
                <a:latin typeface="Times New Roman"/>
                <a:cs typeface="Times New Roman"/>
              </a:rPr>
              <a:t>T</a:t>
            </a:r>
            <a:r>
              <a:rPr dirty="0" sz="1000" spc="120">
                <a:solidFill>
                  <a:srgbClr val="262626"/>
                </a:solidFill>
                <a:latin typeface="Times New Roman"/>
                <a:cs typeface="Times New Roman"/>
              </a:rPr>
              <a:t>rade</a:t>
            </a:r>
            <a:r>
              <a:rPr dirty="0" sz="1000" spc="-5">
                <a:solidFill>
                  <a:srgbClr val="262626"/>
                </a:solidFill>
                <a:latin typeface="Times New Roman"/>
                <a:cs typeface="Times New Roman"/>
              </a:rPr>
              <a:t> </a:t>
            </a:r>
            <a:r>
              <a:rPr dirty="0" sz="1000" spc="105">
                <a:solidFill>
                  <a:srgbClr val="262626"/>
                </a:solidFill>
                <a:latin typeface="Times New Roman"/>
                <a:cs typeface="Times New Roman"/>
              </a:rPr>
              <a:t>Rout</a:t>
            </a:r>
            <a:r>
              <a:rPr dirty="0" sz="1000" spc="135">
                <a:solidFill>
                  <a:srgbClr val="262626"/>
                </a:solidFill>
                <a:latin typeface="Times New Roman"/>
                <a:cs typeface="Times New Roman"/>
              </a:rPr>
              <a:t>e</a:t>
            </a:r>
            <a:r>
              <a:rPr dirty="0" sz="1000" spc="60">
                <a:solidFill>
                  <a:srgbClr val="4D4D4D"/>
                </a:solidFill>
                <a:latin typeface="Times New Roman"/>
                <a:cs typeface="Times New Roman"/>
              </a:rPr>
              <a:t>s</a:t>
            </a:r>
            <a:r>
              <a:rPr dirty="0" sz="1000" spc="220">
                <a:solidFill>
                  <a:srgbClr val="4D4D4D"/>
                </a:solidFill>
                <a:latin typeface="Times New Roman"/>
                <a:cs typeface="Times New Roman"/>
              </a:rPr>
              <a:t>,</a:t>
            </a:r>
            <a:r>
              <a:rPr dirty="0" sz="1000" spc="35">
                <a:solidFill>
                  <a:srgbClr val="363636"/>
                </a:solidFill>
                <a:latin typeface="Times New Roman"/>
                <a:cs typeface="Times New Roman"/>
              </a:rPr>
              <a:t>1</a:t>
            </a:r>
            <a:r>
              <a:rPr dirty="0" sz="1000" spc="50">
                <a:solidFill>
                  <a:srgbClr val="363636"/>
                </a:solidFill>
                <a:latin typeface="Times New Roman"/>
                <a:cs typeface="Times New Roman"/>
              </a:rPr>
              <a:t>400</a:t>
            </a:r>
            <a:r>
              <a:rPr dirty="0" sz="1000" spc="-25">
                <a:solidFill>
                  <a:srgbClr val="363636"/>
                </a:solidFill>
                <a:latin typeface="Times New Roman"/>
                <a:cs typeface="Times New Roman"/>
              </a:rPr>
              <a:t> </a:t>
            </a:r>
            <a:r>
              <a:rPr dirty="0" sz="1000" spc="505">
                <a:solidFill>
                  <a:srgbClr val="626262"/>
                </a:solidFill>
                <a:latin typeface="Times New Roman"/>
                <a:cs typeface="Times New Roman"/>
              </a:rPr>
              <a:t>-</a:t>
            </a:r>
            <a:r>
              <a:rPr dirty="0" sz="1000" spc="80">
                <a:solidFill>
                  <a:srgbClr val="363636"/>
                </a:solidFill>
                <a:latin typeface="Times New Roman"/>
                <a:cs typeface="Times New Roman"/>
              </a:rPr>
              <a:t>1</a:t>
            </a:r>
            <a:r>
              <a:rPr dirty="0" sz="1000" spc="15">
                <a:solidFill>
                  <a:srgbClr val="363636"/>
                </a:solidFill>
                <a:latin typeface="Times New Roman"/>
                <a:cs typeface="Times New Roman"/>
              </a:rPr>
              <a:t>8</a:t>
            </a:r>
            <a:r>
              <a:rPr dirty="0" sz="1000" spc="50">
                <a:solidFill>
                  <a:srgbClr val="363636"/>
                </a:solidFill>
                <a:latin typeface="Times New Roman"/>
                <a:cs typeface="Times New Roman"/>
              </a:rPr>
              <a:t>00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56020" y="2143044"/>
            <a:ext cx="1430655" cy="988694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777875" marR="313690" indent="-16510">
              <a:lnSpc>
                <a:spcPts val="1030"/>
              </a:lnSpc>
            </a:pPr>
            <a:r>
              <a:rPr dirty="0" sz="900" spc="-40" i="1">
                <a:solidFill>
                  <a:srgbClr val="4D4D4D"/>
                </a:solidFill>
                <a:latin typeface="Times New Roman"/>
                <a:cs typeface="Times New Roman"/>
              </a:rPr>
              <a:t>P</a:t>
            </a:r>
            <a:r>
              <a:rPr dirty="0" sz="900" spc="55" i="1">
                <a:solidFill>
                  <a:srgbClr val="4D4D4D"/>
                </a:solidFill>
                <a:latin typeface="Times New Roman"/>
                <a:cs typeface="Times New Roman"/>
              </a:rPr>
              <a:t>a</a:t>
            </a:r>
            <a:r>
              <a:rPr dirty="0" sz="900" spc="25" i="1">
                <a:solidFill>
                  <a:srgbClr val="747474"/>
                </a:solidFill>
                <a:latin typeface="Times New Roman"/>
                <a:cs typeface="Times New Roman"/>
              </a:rPr>
              <a:t>cific</a:t>
            </a:r>
            <a:r>
              <a:rPr dirty="0" sz="900" spc="20" i="1">
                <a:solidFill>
                  <a:srgbClr val="747474"/>
                </a:solidFill>
                <a:latin typeface="Times New Roman"/>
                <a:cs typeface="Times New Roman"/>
              </a:rPr>
              <a:t> </a:t>
            </a:r>
            <a:r>
              <a:rPr dirty="0" sz="900" spc="25" i="1">
                <a:solidFill>
                  <a:srgbClr val="626262"/>
                </a:solidFill>
                <a:latin typeface="Times New Roman"/>
                <a:cs typeface="Times New Roman"/>
              </a:rPr>
              <a:t>Ocean</a:t>
            </a: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"/>
              </a:spcBef>
            </a:pPr>
            <a:endParaRPr sz="1100">
              <a:latin typeface="Times New Roman"/>
              <a:cs typeface="Times New Roman"/>
            </a:endParaRPr>
          </a:p>
          <a:p>
            <a:pPr marL="308610">
              <a:lnSpc>
                <a:spcPct val="100000"/>
              </a:lnSpc>
              <a:tabLst>
                <a:tab pos="1238885" algn="l"/>
              </a:tabLst>
            </a:pPr>
            <a:r>
              <a:rPr dirty="0" sz="800" spc="-120" b="1">
                <a:solidFill>
                  <a:srgbClr val="4D4D4D"/>
                </a:solidFill>
                <a:latin typeface="Times New Roman"/>
                <a:cs typeface="Times New Roman"/>
              </a:rPr>
              <a:t>M</a:t>
            </a:r>
            <a:r>
              <a:rPr dirty="0" sz="800" spc="-50" b="1">
                <a:solidFill>
                  <a:srgbClr val="747474"/>
                </a:solidFill>
                <a:latin typeface="Times New Roman"/>
                <a:cs typeface="Times New Roman"/>
              </a:rPr>
              <a:t>ajor</a:t>
            </a:r>
            <a:r>
              <a:rPr dirty="0" sz="800" spc="-90" b="1">
                <a:solidFill>
                  <a:srgbClr val="747474"/>
                </a:solidFill>
                <a:latin typeface="Times New Roman"/>
                <a:cs typeface="Times New Roman"/>
              </a:rPr>
              <a:t> </a:t>
            </a:r>
            <a:r>
              <a:rPr dirty="0" sz="800" spc="-5" b="1">
                <a:solidFill>
                  <a:srgbClr val="626262"/>
                </a:solidFill>
                <a:latin typeface="Times New Roman"/>
                <a:cs typeface="Times New Roman"/>
              </a:rPr>
              <a:t>trNc</a:t>
            </a:r>
            <a:r>
              <a:rPr dirty="0" sz="800" spc="-5" b="1">
                <a:solidFill>
                  <a:srgbClr val="626262"/>
                </a:solidFill>
                <a:latin typeface="Times New Roman"/>
                <a:cs typeface="Times New Roman"/>
              </a:rPr>
              <a:t> </a:t>
            </a:r>
            <a:r>
              <a:rPr dirty="0" sz="800" spc="-50" b="1">
                <a:solidFill>
                  <a:srgbClr val="747474"/>
                </a:solidFill>
                <a:latin typeface="Times New Roman"/>
                <a:cs typeface="Times New Roman"/>
              </a:rPr>
              <a:t>ro</a:t>
            </a:r>
            <a:r>
              <a:rPr dirty="0" sz="800" spc="-50" b="1">
                <a:solidFill>
                  <a:srgbClr val="747474"/>
                </a:solidFill>
                <a:latin typeface="Times New Roman"/>
                <a:cs typeface="Times New Roman"/>
              </a:rPr>
              <a:t>u</a:t>
            </a:r>
            <a:r>
              <a:rPr dirty="0" sz="800" spc="-40" b="1">
                <a:solidFill>
                  <a:srgbClr val="747474"/>
                </a:solidFill>
                <a:latin typeface="Times New Roman"/>
                <a:cs typeface="Times New Roman"/>
              </a:rPr>
              <a:t>tes</a:t>
            </a:r>
            <a:r>
              <a:rPr dirty="0" sz="800" b="1">
                <a:solidFill>
                  <a:srgbClr val="747474"/>
                </a:solidFill>
                <a:latin typeface="Times New Roman"/>
                <a:cs typeface="Times New Roman"/>
              </a:rPr>
              <a:t>	</a:t>
            </a:r>
            <a:r>
              <a:rPr dirty="0" sz="800" spc="665">
                <a:solidFill>
                  <a:srgbClr val="4D4D4D"/>
                </a:solidFill>
                <a:latin typeface="Times New Roman"/>
                <a:cs typeface="Times New Roman"/>
              </a:rPr>
              <a:t>­</a:t>
            </a:r>
            <a:endParaRPr sz="800">
              <a:latin typeface="Times New Roman"/>
              <a:cs typeface="Times New Roman"/>
            </a:endParaRPr>
          </a:p>
          <a:p>
            <a:pPr marL="36830">
              <a:lnSpc>
                <a:spcPts val="850"/>
              </a:lnSpc>
              <a:spcBef>
                <a:spcPts val="85"/>
              </a:spcBef>
            </a:pPr>
            <a:r>
              <a:rPr dirty="0" sz="850" spc="-50">
                <a:solidFill>
                  <a:srgbClr val="747474"/>
                </a:solidFill>
                <a:latin typeface="Times New Roman"/>
                <a:cs typeface="Times New Roman"/>
              </a:rPr>
              <a:t>Direction</a:t>
            </a:r>
            <a:r>
              <a:rPr dirty="0" sz="850" spc="-25">
                <a:solidFill>
                  <a:srgbClr val="747474"/>
                </a:solidFill>
                <a:latin typeface="Times New Roman"/>
                <a:cs typeface="Times New Roman"/>
              </a:rPr>
              <a:t> </a:t>
            </a:r>
            <a:r>
              <a:rPr dirty="0" sz="800" spc="80">
                <a:solidFill>
                  <a:srgbClr val="747474"/>
                </a:solidFill>
                <a:latin typeface="Arial"/>
                <a:cs typeface="Arial"/>
              </a:rPr>
              <a:t>o</a:t>
            </a:r>
            <a:r>
              <a:rPr dirty="0" sz="800" spc="70">
                <a:solidFill>
                  <a:srgbClr val="747474"/>
                </a:solidFill>
                <a:latin typeface="Arial"/>
                <a:cs typeface="Arial"/>
              </a:rPr>
              <a:t>l</a:t>
            </a:r>
            <a:r>
              <a:rPr dirty="0" sz="800" spc="-20">
                <a:solidFill>
                  <a:srgbClr val="747474"/>
                </a:solidFill>
                <a:latin typeface="Times New Roman"/>
                <a:cs typeface="Times New Roman"/>
              </a:rPr>
              <a:t>llow</a:t>
            </a:r>
            <a:r>
              <a:rPr dirty="0" sz="800" spc="-10">
                <a:solidFill>
                  <a:srgbClr val="747474"/>
                </a:solidFill>
                <a:latin typeface="Times New Roman"/>
                <a:cs typeface="Times New Roman"/>
              </a:rPr>
              <a:t> </a:t>
            </a:r>
            <a:r>
              <a:rPr dirty="0" sz="800" spc="45">
                <a:solidFill>
                  <a:srgbClr val="747474"/>
                </a:solidFill>
                <a:latin typeface="Times New Roman"/>
                <a:cs typeface="Times New Roman"/>
              </a:rPr>
              <a:t>ohil""r</a:t>
            </a:r>
            <a:r>
              <a:rPr dirty="0" sz="800">
                <a:solidFill>
                  <a:srgbClr val="747474"/>
                </a:solidFill>
                <a:latin typeface="Times New Roman"/>
                <a:cs typeface="Times New Roman"/>
              </a:rPr>
              <a:t> </a:t>
            </a:r>
            <a:r>
              <a:rPr dirty="0" sz="800" spc="5">
                <a:solidFill>
                  <a:srgbClr val="747474"/>
                </a:solidFill>
                <a:latin typeface="Times New Roman"/>
                <a:cs typeface="Times New Roman"/>
              </a:rPr>
              <a:t> </a:t>
            </a:r>
            <a:r>
              <a:rPr dirty="0" sz="800" spc="1330">
                <a:solidFill>
                  <a:srgbClr val="262626"/>
                </a:solidFill>
                <a:latin typeface="Times New Roman"/>
                <a:cs typeface="Times New Roman"/>
              </a:rPr>
              <a:t>-</a:t>
            </a:r>
            <a:endParaRPr sz="800">
              <a:latin typeface="Times New Roman"/>
              <a:cs typeface="Times New Roman"/>
            </a:endParaRPr>
          </a:p>
          <a:p>
            <a:pPr marL="12700">
              <a:lnSpc>
                <a:spcPts val="605"/>
              </a:lnSpc>
              <a:tabLst>
                <a:tab pos="810895" algn="l"/>
              </a:tabLst>
            </a:pPr>
            <a:r>
              <a:rPr dirty="0" sz="650" spc="25" b="1">
                <a:solidFill>
                  <a:srgbClr val="626262"/>
                </a:solidFill>
                <a:latin typeface="Arial"/>
                <a:cs typeface="Arial"/>
              </a:rPr>
              <a:t>to</a:t>
            </a:r>
            <a:r>
              <a:rPr dirty="0" sz="650" spc="-80" b="1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dirty="0" sz="750" spc="-70" b="1" i="1">
                <a:solidFill>
                  <a:srgbClr val="626262"/>
                </a:solidFill>
                <a:latin typeface="Arial"/>
                <a:cs typeface="Arial"/>
              </a:rPr>
              <a:t>pay</a:t>
            </a:r>
            <a:r>
              <a:rPr dirty="0" sz="750" spc="50" b="1" i="1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dirty="0" sz="650" spc="-20" b="1">
                <a:solidFill>
                  <a:srgbClr val="626262"/>
                </a:solidFill>
                <a:latin typeface="Arial"/>
                <a:cs typeface="Arial"/>
              </a:rPr>
              <a:t>for</a:t>
            </a:r>
            <a:r>
              <a:rPr dirty="0" sz="650" spc="30" b="1">
                <a:solidFill>
                  <a:srgbClr val="626262"/>
                </a:solidFill>
                <a:latin typeface="Arial"/>
                <a:cs typeface="Arial"/>
              </a:rPr>
              <a:t> </a:t>
            </a:r>
            <a:r>
              <a:rPr dirty="0" sz="650" spc="-35" b="1">
                <a:solidFill>
                  <a:srgbClr val="747474"/>
                </a:solidFill>
                <a:latin typeface="Arial"/>
                <a:cs typeface="Arial"/>
              </a:rPr>
              <a:t>tTad</a:t>
            </a:r>
            <a:r>
              <a:rPr dirty="0" sz="650" b="1">
                <a:solidFill>
                  <a:srgbClr val="747474"/>
                </a:solidFill>
                <a:latin typeface="Arial"/>
                <a:cs typeface="Arial"/>
              </a:rPr>
              <a:t>	</a:t>
            </a:r>
            <a:r>
              <a:rPr dirty="0" sz="750" spc="350">
                <a:solidFill>
                  <a:srgbClr val="747474"/>
                </a:solidFill>
                <a:latin typeface="Arial"/>
                <a:cs typeface="Arial"/>
              </a:rPr>
              <a:t>I</a:t>
            </a:r>
            <a:r>
              <a:rPr dirty="0" sz="750" spc="-45">
                <a:solidFill>
                  <a:srgbClr val="747474"/>
                </a:solidFill>
                <a:latin typeface="Arial"/>
                <a:cs typeface="Arial"/>
              </a:rPr>
              <a:t> </a:t>
            </a:r>
            <a:r>
              <a:rPr dirty="0" sz="750" spc="-350">
                <a:solidFill>
                  <a:srgbClr val="626262"/>
                </a:solidFill>
                <a:latin typeface="Arial"/>
                <a:cs typeface="Arial"/>
              </a:rPr>
              <a:t>l</a:t>
            </a:r>
            <a:r>
              <a:rPr dirty="0" sz="750" spc="85">
                <a:solidFill>
                  <a:srgbClr val="626262"/>
                </a:solidFill>
                <a:latin typeface="Arial"/>
                <a:cs typeface="Arial"/>
              </a:rPr>
              <a:t>n</a:t>
            </a:r>
            <a:endParaRPr sz="750">
              <a:latin typeface="Arial"/>
              <a:cs typeface="Arial"/>
            </a:endParaRPr>
          </a:p>
          <a:p>
            <a:pPr marL="325120">
              <a:lnSpc>
                <a:spcPts val="775"/>
              </a:lnSpc>
            </a:pPr>
            <a:r>
              <a:rPr dirty="0" sz="650" spc="-50" b="1">
                <a:solidFill>
                  <a:srgbClr val="747474"/>
                </a:solidFill>
                <a:latin typeface="Times New Roman"/>
                <a:cs typeface="Times New Roman"/>
              </a:rPr>
              <a:t>OPJ&gt;O$llt</a:t>
            </a:r>
            <a:r>
              <a:rPr dirty="0" sz="650" spc="10" b="1">
                <a:solidFill>
                  <a:srgbClr val="747474"/>
                </a:solidFill>
                <a:latin typeface="Times New Roman"/>
                <a:cs typeface="Times New Roman"/>
              </a:rPr>
              <a:t> </a:t>
            </a:r>
            <a:r>
              <a:rPr dirty="0" sz="750" spc="-75" b="1">
                <a:solidFill>
                  <a:srgbClr val="747474"/>
                </a:solidFill>
                <a:latin typeface="Arial"/>
                <a:cs typeface="Arial"/>
              </a:rPr>
              <a:t>dJn:ction</a:t>
            </a:r>
            <a:endParaRPr sz="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4000"/>
            <a:ext cx="9144000" cy="3794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4000"/>
            <a:ext cx="9144000" cy="3794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4600" y="228662"/>
            <a:ext cx="6629399" cy="6583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04800" y="228472"/>
            <a:ext cx="2408301" cy="23987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72872" y="2888681"/>
            <a:ext cx="183324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278765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Porce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l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ain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dish,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China,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159</a:t>
            </a:r>
            <a:r>
              <a:rPr dirty="0" sz="1800" spc="15">
                <a:solidFill>
                  <a:srgbClr val="FFFFFF"/>
                </a:solidFill>
                <a:latin typeface="Comic Sans MS"/>
                <a:cs typeface="Comic Sans MS"/>
              </a:rPr>
              <a:t>0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1610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1640" y="5403865"/>
            <a:ext cx="1861185" cy="10820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algn="r" marL="332105" marR="5080" indent="-320040">
              <a:lnSpc>
                <a:spcPct val="1006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Talavera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Poblama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Earthen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Basi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exico,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26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8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4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52400"/>
            <a:ext cx="6629400" cy="624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667636" y="6398666"/>
            <a:ext cx="595820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Plate,</a:t>
            </a:r>
            <a:r>
              <a:rPr dirty="0" sz="20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blu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te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Puebl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x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co,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2011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0" y="152400"/>
            <a:ext cx="6629400" cy="6248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228600" y="685800"/>
            <a:ext cx="1830451" cy="1927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459740" y="2888681"/>
            <a:ext cx="1247140" cy="135636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4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Ji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gdez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en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dish,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cobalt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blue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un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dergla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18</a:t>
            </a:r>
            <a:r>
              <a:rPr dirty="0" sz="1800">
                <a:solidFill>
                  <a:srgbClr val="FFFFFF"/>
                </a:solidFill>
                <a:latin typeface="MS PGothic"/>
                <a:cs typeface="MS PGothic"/>
              </a:rPr>
              <a:t>”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4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32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7636" y="6398666"/>
            <a:ext cx="5958205" cy="28003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Plate,</a:t>
            </a:r>
            <a:r>
              <a:rPr dirty="0" sz="20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blu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te</a:t>
            </a:r>
            <a:r>
              <a:rPr dirty="0" sz="20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Puebl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x</a:t>
            </a:r>
            <a:r>
              <a:rPr dirty="0" sz="2000" spc="5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co,</a:t>
            </a:r>
            <a:r>
              <a:rPr dirty="0" sz="20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20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2000" spc="-5">
                <a:solidFill>
                  <a:srgbClr val="FFFFFF"/>
                </a:solidFill>
                <a:latin typeface="Comic Sans MS"/>
                <a:cs typeface="Comic Sans MS"/>
              </a:rPr>
              <a:t>2011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999" y="838136"/>
            <a:ext cx="5408676" cy="5122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019800" y="1676400"/>
            <a:ext cx="2966974" cy="3124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3400" y="228663"/>
            <a:ext cx="8077200" cy="5411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54148" y="6013770"/>
            <a:ext cx="5158740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ra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ic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Shop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5" b="1">
                <a:solidFill>
                  <a:srgbClr val="FFFFFF"/>
                </a:solidFill>
                <a:latin typeface="Comic Sans MS"/>
                <a:cs typeface="Comic Sans MS"/>
              </a:rPr>
              <a:t>érida</a:t>
            </a:r>
            <a:r>
              <a:rPr dirty="0" sz="1800" b="1">
                <a:solidFill>
                  <a:srgbClr val="FFFFFF"/>
                </a:solidFill>
                <a:latin typeface="Comic Sans MS"/>
                <a:cs typeface="Comic Sans MS"/>
              </a:rPr>
              <a:t>, </a:t>
            </a:r>
            <a:r>
              <a:rPr dirty="0" sz="1800" spc="-15" b="1">
                <a:solidFill>
                  <a:srgbClr val="FFFFFF"/>
                </a:solidFill>
                <a:latin typeface="Comic Sans MS"/>
                <a:cs typeface="Comic Sans MS"/>
              </a:rPr>
              <a:t>Yuc</a:t>
            </a:r>
            <a:r>
              <a:rPr dirty="0" sz="1800" spc="-20" b="1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 b="1">
                <a:solidFill>
                  <a:srgbClr val="FFFFFF"/>
                </a:solidFill>
                <a:latin typeface="Comic Sans MS"/>
                <a:cs typeface="Comic Sans MS"/>
              </a:rPr>
              <a:t>tá</a:t>
            </a:r>
            <a:r>
              <a:rPr dirty="0" sz="1800" b="1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 b="1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-10" b="1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exico,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2010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5600" y="609600"/>
            <a:ext cx="5551424" cy="47513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102258" y="5861370"/>
            <a:ext cx="6784340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948055" marR="5080" indent="-935990">
              <a:lnSpc>
                <a:spcPct val="100000"/>
              </a:lnSpc>
            </a:pP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ug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sold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i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etropolitan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useum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Ar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Sho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co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me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orat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openi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ew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lleri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s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of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iddl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ast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ern art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57200" y="990600"/>
            <a:ext cx="2133600" cy="30702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231140" y="4260675"/>
            <a:ext cx="1816735" cy="5289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ic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i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f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actory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ewer,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57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5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87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38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208298" y="1065414"/>
            <a:ext cx="1592580" cy="108585"/>
          </a:xfrm>
          <a:custGeom>
            <a:avLst/>
            <a:gdLst/>
            <a:ahLst/>
            <a:cxnLst/>
            <a:rect l="l" t="t" r="r" b="b"/>
            <a:pathLst>
              <a:path w="1592579" h="108584">
                <a:moveTo>
                  <a:pt x="0" y="0"/>
                </a:moveTo>
                <a:lnTo>
                  <a:pt x="1592212" y="0"/>
                </a:lnTo>
                <a:lnTo>
                  <a:pt x="1592212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3198487" y="1069402"/>
            <a:ext cx="1619250" cy="1079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650" spc="210">
                <a:solidFill>
                  <a:srgbClr val="B6C1AF"/>
                </a:solidFill>
                <a:latin typeface="Times New Roman"/>
                <a:cs typeface="Times New Roman"/>
              </a:rPr>
              <a:t>cc</a:t>
            </a:r>
            <a:r>
              <a:rPr dirty="0" sz="650" spc="150">
                <a:solidFill>
                  <a:srgbClr val="B6C1AF"/>
                </a:solidFill>
                <a:latin typeface="Times New Roman"/>
                <a:cs typeface="Times New Roman"/>
              </a:rPr>
              <a:t>r</a:t>
            </a:r>
            <a:r>
              <a:rPr dirty="0" sz="650" spc="-60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650" spc="175">
                <a:solidFill>
                  <a:srgbClr val="B6C1AF"/>
                </a:solidFill>
                <a:latin typeface="Times New Roman"/>
                <a:cs typeface="Times New Roman"/>
              </a:rPr>
              <a:t>1</a:t>
            </a:r>
            <a:r>
              <a:rPr dirty="0" sz="650" spc="285">
                <a:solidFill>
                  <a:srgbClr val="B6C1AF"/>
                </a:solidFill>
                <a:latin typeface="Times New Roman"/>
                <a:cs typeface="Times New Roman"/>
              </a:rPr>
              <a:t>m</a:t>
            </a:r>
            <a:r>
              <a:rPr dirty="0" sz="650" spc="215">
                <a:solidFill>
                  <a:srgbClr val="B6C1AF"/>
                </a:solidFill>
                <a:latin typeface="Times New Roman"/>
                <a:cs typeface="Times New Roman"/>
              </a:rPr>
              <a:t>K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 </a:t>
            </a:r>
            <a:r>
              <a:rPr dirty="0" sz="650" spc="-6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160">
                <a:solidFill>
                  <a:srgbClr val="B6C1AF"/>
                </a:solidFill>
                <a:latin typeface="Times New Roman"/>
                <a:cs typeface="Times New Roman"/>
              </a:rPr>
              <a:t>pnlL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-6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135">
                <a:solidFill>
                  <a:srgbClr val="CAD6C1"/>
                </a:solidFill>
                <a:latin typeface="Times New Roman"/>
                <a:cs typeface="Times New Roman"/>
              </a:rPr>
              <a:t>lKtlOll</a:t>
            </a:r>
            <a:r>
              <a:rPr dirty="0" sz="65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7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-10">
                <a:solidFill>
                  <a:srgbClr val="B6C1AF"/>
                </a:solidFill>
                <a:latin typeface="Times New Roman"/>
                <a:cs typeface="Times New Roman"/>
              </a:rPr>
              <a:t>111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-4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114">
                <a:solidFill>
                  <a:srgbClr val="B6C1AF"/>
                </a:solidFill>
                <a:latin typeface="Times New Roman"/>
                <a:cs typeface="Times New Roman"/>
              </a:rPr>
              <a:t>t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-4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30">
                <a:solidFill>
                  <a:srgbClr val="CAD6C1"/>
                </a:solidFill>
                <a:latin typeface="Times New Roman"/>
                <a:cs typeface="Times New Roman"/>
              </a:rPr>
              <a:t>lL'</a:t>
            </a:r>
            <a:r>
              <a:rPr dirty="0" sz="65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6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>
                <a:solidFill>
                  <a:srgbClr val="CAD6C1"/>
                </a:solidFill>
                <a:latin typeface="Times New Roman"/>
                <a:cs typeface="Times New Roman"/>
              </a:rPr>
              <a:t>•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01841" y="1065414"/>
            <a:ext cx="157480" cy="108585"/>
          </a:xfrm>
          <a:custGeom>
            <a:avLst/>
            <a:gdLst/>
            <a:ahLst/>
            <a:cxnLst/>
            <a:rect l="l" t="t" r="r" b="b"/>
            <a:pathLst>
              <a:path w="157479" h="108584">
                <a:moveTo>
                  <a:pt x="0" y="0"/>
                </a:moveTo>
                <a:lnTo>
                  <a:pt x="157126" y="0"/>
                </a:lnTo>
                <a:lnTo>
                  <a:pt x="157126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116755" y="1065414"/>
            <a:ext cx="63500" cy="108585"/>
          </a:xfrm>
          <a:custGeom>
            <a:avLst/>
            <a:gdLst/>
            <a:ahLst/>
            <a:cxnLst/>
            <a:rect l="l" t="t" r="r" b="b"/>
            <a:pathLst>
              <a:path w="63500" h="108584">
                <a:moveTo>
                  <a:pt x="0" y="0"/>
                </a:moveTo>
                <a:lnTo>
                  <a:pt x="63265" y="0"/>
                </a:lnTo>
                <a:lnTo>
                  <a:pt x="63265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5305053" y="1065414"/>
            <a:ext cx="0" cy="108585"/>
          </a:xfrm>
          <a:custGeom>
            <a:avLst/>
            <a:gdLst/>
            <a:ahLst/>
            <a:cxnLst/>
            <a:rect l="l" t="t" r="r" b="b"/>
            <a:pathLst>
              <a:path w="0" h="108584">
                <a:moveTo>
                  <a:pt x="0" y="0"/>
                </a:moveTo>
                <a:lnTo>
                  <a:pt x="0" y="108427"/>
                </a:lnTo>
              </a:path>
            </a:pathLst>
          </a:custGeom>
          <a:ln w="36807">
            <a:solidFill>
              <a:srgbClr val="3D49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5313089" y="1027053"/>
            <a:ext cx="186690" cy="158750"/>
          </a:xfrm>
          <a:custGeom>
            <a:avLst/>
            <a:gdLst/>
            <a:ahLst/>
            <a:cxnLst/>
            <a:rect l="l" t="t" r="r" b="b"/>
            <a:pathLst>
              <a:path w="186689" h="158750">
                <a:moveTo>
                  <a:pt x="0" y="0"/>
                </a:moveTo>
                <a:lnTo>
                  <a:pt x="186418" y="0"/>
                </a:lnTo>
                <a:lnTo>
                  <a:pt x="186418" y="158470"/>
                </a:lnTo>
                <a:lnTo>
                  <a:pt x="0" y="158470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660580" y="1065414"/>
            <a:ext cx="183515" cy="108585"/>
          </a:xfrm>
          <a:custGeom>
            <a:avLst/>
            <a:gdLst/>
            <a:ahLst/>
            <a:cxnLst/>
            <a:rect l="l" t="t" r="r" b="b"/>
            <a:pathLst>
              <a:path w="183514" h="108584">
                <a:moveTo>
                  <a:pt x="0" y="0"/>
                </a:moveTo>
                <a:lnTo>
                  <a:pt x="182914" y="0"/>
                </a:lnTo>
                <a:lnTo>
                  <a:pt x="182914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938551" y="1065414"/>
            <a:ext cx="441959" cy="108585"/>
          </a:xfrm>
          <a:custGeom>
            <a:avLst/>
            <a:gdLst/>
            <a:ahLst/>
            <a:cxnLst/>
            <a:rect l="l" t="t" r="r" b="b"/>
            <a:pathLst>
              <a:path w="441960" h="108584">
                <a:moveTo>
                  <a:pt x="0" y="0"/>
                </a:moveTo>
                <a:lnTo>
                  <a:pt x="441487" y="0"/>
                </a:lnTo>
                <a:lnTo>
                  <a:pt x="441487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6414003" y="1027053"/>
            <a:ext cx="135255" cy="158750"/>
          </a:xfrm>
          <a:custGeom>
            <a:avLst/>
            <a:gdLst/>
            <a:ahLst/>
            <a:cxnLst/>
            <a:rect l="l" t="t" r="r" b="b"/>
            <a:pathLst>
              <a:path w="135254" h="158750">
                <a:moveTo>
                  <a:pt x="0" y="0"/>
                </a:moveTo>
                <a:lnTo>
                  <a:pt x="134696" y="0"/>
                </a:lnTo>
                <a:lnTo>
                  <a:pt x="134696" y="158470"/>
                </a:lnTo>
                <a:lnTo>
                  <a:pt x="0" y="158470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6618462" y="1065414"/>
            <a:ext cx="334645" cy="108585"/>
          </a:xfrm>
          <a:custGeom>
            <a:avLst/>
            <a:gdLst/>
            <a:ahLst/>
            <a:cxnLst/>
            <a:rect l="l" t="t" r="r" b="b"/>
            <a:pathLst>
              <a:path w="334645" h="108584">
                <a:moveTo>
                  <a:pt x="0" y="0"/>
                </a:moveTo>
                <a:lnTo>
                  <a:pt x="334194" y="0"/>
                </a:lnTo>
                <a:lnTo>
                  <a:pt x="334194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010228" y="1065414"/>
            <a:ext cx="129539" cy="108585"/>
          </a:xfrm>
          <a:custGeom>
            <a:avLst/>
            <a:gdLst/>
            <a:ahLst/>
            <a:cxnLst/>
            <a:rect l="l" t="t" r="r" b="b"/>
            <a:pathLst>
              <a:path w="129540" h="108584">
                <a:moveTo>
                  <a:pt x="0" y="0"/>
                </a:moveTo>
                <a:lnTo>
                  <a:pt x="129033" y="0"/>
                </a:lnTo>
                <a:lnTo>
                  <a:pt x="129033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7270436" y="1065414"/>
            <a:ext cx="0" cy="108585"/>
          </a:xfrm>
          <a:custGeom>
            <a:avLst/>
            <a:gdLst/>
            <a:ahLst/>
            <a:cxnLst/>
            <a:rect l="l" t="t" r="r" b="b"/>
            <a:pathLst>
              <a:path w="0" h="108584">
                <a:moveTo>
                  <a:pt x="0" y="0"/>
                </a:moveTo>
                <a:lnTo>
                  <a:pt x="0" y="108427"/>
                </a:lnTo>
              </a:path>
            </a:pathLst>
          </a:custGeom>
          <a:ln w="54254">
            <a:solidFill>
              <a:srgbClr val="3D4944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355776" y="1065414"/>
            <a:ext cx="290830" cy="108585"/>
          </a:xfrm>
          <a:custGeom>
            <a:avLst/>
            <a:gdLst/>
            <a:ahLst/>
            <a:cxnLst/>
            <a:rect l="l" t="t" r="r" b="b"/>
            <a:pathLst>
              <a:path w="290829" h="108584">
                <a:moveTo>
                  <a:pt x="0" y="0"/>
                </a:moveTo>
                <a:lnTo>
                  <a:pt x="290348" y="0"/>
                </a:lnTo>
                <a:lnTo>
                  <a:pt x="290348" y="108427"/>
                </a:lnTo>
                <a:lnTo>
                  <a:pt x="0" y="108427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4891205" y="1038744"/>
            <a:ext cx="2771775" cy="146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771525" algn="l"/>
              </a:tabLst>
            </a:pPr>
            <a:r>
              <a:rPr dirty="0" sz="650" spc="-10">
                <a:solidFill>
                  <a:srgbClr val="CAD6C1"/>
                </a:solidFill>
                <a:latin typeface="Times New Roman"/>
                <a:cs typeface="Times New Roman"/>
              </a:rPr>
              <a:t>IL</a:t>
            </a:r>
            <a:r>
              <a:rPr dirty="0" sz="650" spc="8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-25">
                <a:solidFill>
                  <a:srgbClr val="CAD6C1"/>
                </a:solidFill>
                <a:latin typeface="Times New Roman"/>
                <a:cs typeface="Times New Roman"/>
              </a:rPr>
              <a:t>L</a:t>
            </a:r>
            <a:r>
              <a:rPr dirty="0" sz="650">
                <a:solidFill>
                  <a:srgbClr val="CAD6C1"/>
                </a:solidFill>
                <a:latin typeface="Times New Roman"/>
                <a:cs typeface="Times New Roman"/>
              </a:rPr>
              <a:t>  </a:t>
            </a:r>
            <a:r>
              <a:rPr dirty="0" sz="650" spc="-1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200">
                <a:solidFill>
                  <a:srgbClr val="B6C1AF"/>
                </a:solidFill>
                <a:latin typeface="Times New Roman"/>
                <a:cs typeface="Times New Roman"/>
              </a:rPr>
              <a:t>c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  </a:t>
            </a:r>
            <a:r>
              <a:rPr dirty="0" sz="650" spc="3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45">
                <a:solidFill>
                  <a:srgbClr val="95A191"/>
                </a:solidFill>
                <a:latin typeface="Times New Roman"/>
                <a:cs typeface="Times New Roman"/>
              </a:rPr>
              <a:t>•</a:t>
            </a:r>
            <a:r>
              <a:rPr dirty="0" sz="650" spc="15">
                <a:solidFill>
                  <a:srgbClr val="95A191"/>
                </a:solidFill>
                <a:latin typeface="Times New Roman"/>
                <a:cs typeface="Times New Roman"/>
              </a:rPr>
              <a:t> </a:t>
            </a:r>
            <a:r>
              <a:rPr dirty="0" sz="950" spc="20">
                <a:solidFill>
                  <a:srgbClr val="CAD6C1"/>
                </a:solidFill>
                <a:latin typeface="Times New Roman"/>
                <a:cs typeface="Times New Roman"/>
              </a:rPr>
              <a:t>1st.</a:t>
            </a:r>
            <a:r>
              <a:rPr dirty="0" sz="950">
                <a:solidFill>
                  <a:srgbClr val="CAD6C1"/>
                </a:solidFill>
                <a:latin typeface="Times New Roman"/>
                <a:cs typeface="Times New Roman"/>
              </a:rPr>
              <a:t>	</a:t>
            </a:r>
            <a:r>
              <a:rPr dirty="0" sz="650" spc="85">
                <a:solidFill>
                  <a:srgbClr val="CAD6C1"/>
                </a:solidFill>
                <a:latin typeface="Times New Roman"/>
                <a:cs typeface="Times New Roman"/>
              </a:rPr>
              <a:t>lC</a:t>
            </a:r>
            <a:r>
              <a:rPr dirty="0" sz="65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5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45">
                <a:solidFill>
                  <a:srgbClr val="B6C1AF"/>
                </a:solidFill>
                <a:latin typeface="Times New Roman"/>
                <a:cs typeface="Times New Roman"/>
              </a:rPr>
              <a:t>•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   </a:t>
            </a:r>
            <a:r>
              <a:rPr dirty="0" sz="650" spc="-7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75">
                <a:solidFill>
                  <a:srgbClr val="CAD6C1"/>
                </a:solidFill>
                <a:latin typeface="Times New Roman"/>
                <a:cs typeface="Times New Roman"/>
              </a:rPr>
              <a:t>llSClllll</a:t>
            </a:r>
            <a:r>
              <a:rPr dirty="0" sz="65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-1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650" spc="155">
                <a:solidFill>
                  <a:srgbClr val="B6C1AF"/>
                </a:solidFill>
                <a:latin typeface="Times New Roman"/>
                <a:cs typeface="Times New Roman"/>
              </a:rPr>
              <a:t>s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-5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65">
                <a:solidFill>
                  <a:srgbClr val="B6C1AF"/>
                </a:solidFill>
                <a:latin typeface="Times New Roman"/>
                <a:cs typeface="Times New Roman"/>
              </a:rPr>
              <a:t>co</a:t>
            </a:r>
            <a:r>
              <a:rPr dirty="0" sz="9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8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70">
                <a:solidFill>
                  <a:srgbClr val="B6C1AF"/>
                </a:solidFill>
                <a:latin typeface="Times New Roman"/>
                <a:cs typeface="Times New Roman"/>
              </a:rPr>
              <a:t>CCtlOll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 </a:t>
            </a:r>
            <a:r>
              <a:rPr dirty="0" sz="650" spc="5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60">
                <a:solidFill>
                  <a:srgbClr val="B6C1AF"/>
                </a:solidFill>
                <a:latin typeface="Times New Roman"/>
                <a:cs typeface="Times New Roman"/>
              </a:rPr>
              <a:t>1</a:t>
            </a:r>
            <a:r>
              <a:rPr dirty="0" sz="650" spc="240">
                <a:solidFill>
                  <a:srgbClr val="B6C1AF"/>
                </a:solidFill>
                <a:latin typeface="Times New Roman"/>
                <a:cs typeface="Times New Roman"/>
              </a:rPr>
              <a:t>0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   </a:t>
            </a:r>
            <a:r>
              <a:rPr dirty="0" sz="650" spc="2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155">
                <a:solidFill>
                  <a:srgbClr val="B6C1AF"/>
                </a:solidFill>
                <a:latin typeface="Times New Roman"/>
                <a:cs typeface="Times New Roman"/>
              </a:rPr>
              <a:t>s</a:t>
            </a:r>
            <a:r>
              <a:rPr dirty="0" sz="650" spc="-4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-150">
                <a:solidFill>
                  <a:srgbClr val="95A191"/>
                </a:solidFill>
                <a:latin typeface="Times New Roman"/>
                <a:cs typeface="Times New Roman"/>
              </a:rPr>
              <a:t>,</a:t>
            </a:r>
            <a:r>
              <a:rPr dirty="0" sz="650" spc="75">
                <a:solidFill>
                  <a:srgbClr val="B6C1AF"/>
                </a:solidFill>
                <a:latin typeface="Times New Roman"/>
                <a:cs typeface="Times New Roman"/>
              </a:rPr>
              <a:t>\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7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190">
                <a:solidFill>
                  <a:srgbClr val="B6C1AF"/>
                </a:solidFill>
                <a:latin typeface="Times New Roman"/>
                <a:cs typeface="Times New Roman"/>
              </a:rPr>
              <a:t>sp</a:t>
            </a:r>
            <a:r>
              <a:rPr dirty="0" sz="6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650" spc="-8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550" spc="20">
                <a:solidFill>
                  <a:srgbClr val="B6C1AF"/>
                </a:solidFill>
                <a:latin typeface="Arial"/>
                <a:cs typeface="Arial"/>
              </a:rPr>
              <a:t>L'</a:t>
            </a:r>
            <a:endParaRPr sz="55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02193" y="1027053"/>
            <a:ext cx="197485" cy="1587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r>
              <a:rPr dirty="0" sz="650" spc="45">
                <a:solidFill>
                  <a:srgbClr val="B6C1AF"/>
                </a:solidFill>
                <a:latin typeface="Times New Roman"/>
                <a:cs typeface="Times New Roman"/>
              </a:rPr>
              <a:t>•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955494" y="1033446"/>
            <a:ext cx="500380" cy="150495"/>
          </a:xfrm>
          <a:custGeom>
            <a:avLst/>
            <a:gdLst/>
            <a:ahLst/>
            <a:cxnLst/>
            <a:rect l="l" t="t" r="r" b="b"/>
            <a:pathLst>
              <a:path w="500379" h="150494">
                <a:moveTo>
                  <a:pt x="0" y="0"/>
                </a:moveTo>
                <a:lnTo>
                  <a:pt x="500128" y="0"/>
                </a:lnTo>
                <a:lnTo>
                  <a:pt x="500128" y="150130"/>
                </a:lnTo>
                <a:lnTo>
                  <a:pt x="0" y="150130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7944737" y="1043854"/>
            <a:ext cx="534035" cy="1397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900" spc="-100">
                <a:solidFill>
                  <a:srgbClr val="B6C1AF"/>
                </a:solidFill>
                <a:latin typeface="Times New Roman"/>
                <a:cs typeface="Times New Roman"/>
              </a:rPr>
              <a:t>H</a:t>
            </a:r>
            <a:r>
              <a:rPr dirty="0" sz="900" spc="-5">
                <a:solidFill>
                  <a:srgbClr val="B6C1AF"/>
                </a:solidFill>
                <a:latin typeface="Times New Roman"/>
                <a:cs typeface="Times New Roman"/>
              </a:rPr>
              <a:t>.:x</a:t>
            </a:r>
            <a:r>
              <a:rPr dirty="0" sz="900" spc="-204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900" spc="45">
                <a:solidFill>
                  <a:srgbClr val="B6C1AF"/>
                </a:solidFill>
                <a:latin typeface="Times New Roman"/>
                <a:cs typeface="Times New Roman"/>
              </a:rPr>
              <a:t>1go1u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206060" y="1165433"/>
            <a:ext cx="186690" cy="183515"/>
          </a:xfrm>
          <a:custGeom>
            <a:avLst/>
            <a:gdLst/>
            <a:ahLst/>
            <a:cxnLst/>
            <a:rect l="l" t="t" r="r" b="b"/>
            <a:pathLst>
              <a:path w="186689" h="183515">
                <a:moveTo>
                  <a:pt x="0" y="0"/>
                </a:moveTo>
                <a:lnTo>
                  <a:pt x="186619" y="0"/>
                </a:lnTo>
                <a:lnTo>
                  <a:pt x="186619" y="183492"/>
                </a:lnTo>
                <a:lnTo>
                  <a:pt x="0" y="183492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3443327" y="1171826"/>
            <a:ext cx="5074285" cy="175260"/>
          </a:xfrm>
          <a:custGeom>
            <a:avLst/>
            <a:gdLst/>
            <a:ahLst/>
            <a:cxnLst/>
            <a:rect l="l" t="t" r="r" b="b"/>
            <a:pathLst>
              <a:path w="5074284" h="175259">
                <a:moveTo>
                  <a:pt x="0" y="0"/>
                </a:moveTo>
                <a:lnTo>
                  <a:pt x="5074236" y="0"/>
                </a:lnTo>
                <a:lnTo>
                  <a:pt x="5074236" y="175152"/>
                </a:lnTo>
                <a:lnTo>
                  <a:pt x="0" y="175152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3201803" y="1339926"/>
            <a:ext cx="5266055" cy="167005"/>
          </a:xfrm>
          <a:custGeom>
            <a:avLst/>
            <a:gdLst/>
            <a:ahLst/>
            <a:cxnLst/>
            <a:rect l="l" t="t" r="r" b="b"/>
            <a:pathLst>
              <a:path w="5266055" h="167005">
                <a:moveTo>
                  <a:pt x="0" y="0"/>
                </a:moveTo>
                <a:lnTo>
                  <a:pt x="5265977" y="0"/>
                </a:lnTo>
                <a:lnTo>
                  <a:pt x="5265977" y="166811"/>
                </a:lnTo>
                <a:lnTo>
                  <a:pt x="0" y="166811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5182238" y="1508025"/>
            <a:ext cx="1518920" cy="158750"/>
          </a:xfrm>
          <a:custGeom>
            <a:avLst/>
            <a:gdLst/>
            <a:ahLst/>
            <a:cxnLst/>
            <a:rect l="l" t="t" r="r" b="b"/>
            <a:pathLst>
              <a:path w="1518920" h="158750">
                <a:moveTo>
                  <a:pt x="0" y="0"/>
                </a:moveTo>
                <a:lnTo>
                  <a:pt x="1518804" y="0"/>
                </a:lnTo>
                <a:lnTo>
                  <a:pt x="1518804" y="158470"/>
                </a:lnTo>
                <a:lnTo>
                  <a:pt x="0" y="158470"/>
                </a:lnTo>
                <a:lnTo>
                  <a:pt x="0" y="0"/>
                </a:lnTo>
                <a:close/>
              </a:path>
            </a:pathLst>
          </a:custGeom>
          <a:solidFill>
            <a:srgbClr val="3D4944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 txBox="1"/>
          <p:nvPr/>
        </p:nvSpPr>
        <p:spPr>
          <a:xfrm>
            <a:off x="3190189" y="1180975"/>
            <a:ext cx="5394325" cy="48514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 indent="3810">
              <a:lnSpc>
                <a:spcPct val="104000"/>
              </a:lnSpc>
            </a:pPr>
            <a:r>
              <a:rPr dirty="0" sz="1100" spc="-55">
                <a:solidFill>
                  <a:srgbClr val="B6C1AF"/>
                </a:solidFill>
                <a:latin typeface="Times New Roman"/>
                <a:cs typeface="Times New Roman"/>
              </a:rPr>
              <a:t>ri</a:t>
            </a:r>
            <a:r>
              <a:rPr dirty="0" sz="1100" spc="-9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1100" spc="-40">
                <a:solidFill>
                  <a:srgbClr val="B6C1AF"/>
                </a:solidFill>
                <a:latin typeface="Times New Roman"/>
                <a:cs typeface="Times New Roman"/>
              </a:rPr>
              <a:t>le</a:t>
            </a:r>
            <a:r>
              <a:rPr dirty="0" sz="110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1100" spc="-14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00" spc="105">
                <a:solidFill>
                  <a:srgbClr val="B6C1AF"/>
                </a:solidFill>
                <a:latin typeface="Times New Roman"/>
                <a:cs typeface="Times New Roman"/>
              </a:rPr>
              <a:t>from</a:t>
            </a:r>
            <a:r>
              <a:rPr dirty="0" sz="90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00" spc="5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20">
                <a:solidFill>
                  <a:srgbClr val="CAD6C1"/>
                </a:solidFill>
                <a:latin typeface="Times New Roman"/>
                <a:cs typeface="Times New Roman"/>
              </a:rPr>
              <a:t>l</a:t>
            </a:r>
            <a:r>
              <a:rPr dirty="0" sz="950" spc="125">
                <a:solidFill>
                  <a:srgbClr val="CAD6C1"/>
                </a:solidFill>
                <a:latin typeface="Times New Roman"/>
                <a:cs typeface="Times New Roman"/>
              </a:rPr>
              <a:t>z</a:t>
            </a:r>
            <a:r>
              <a:rPr dirty="0" sz="950" spc="10">
                <a:solidFill>
                  <a:srgbClr val="CAD6C1"/>
                </a:solidFill>
                <a:latin typeface="Times New Roman"/>
                <a:cs typeface="Times New Roman"/>
              </a:rPr>
              <a:t>n</a:t>
            </a:r>
            <a:r>
              <a:rPr dirty="0" sz="950" spc="-7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-70">
                <a:solidFill>
                  <a:srgbClr val="CAD6C1"/>
                </a:solidFill>
                <a:latin typeface="Times New Roman"/>
                <a:cs typeface="Times New Roman"/>
              </a:rPr>
              <a:t>i</a:t>
            </a:r>
            <a:r>
              <a:rPr dirty="0" sz="950" spc="-11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-25">
                <a:solidFill>
                  <a:srgbClr val="CAD6C1"/>
                </a:solidFill>
                <a:latin typeface="Times New Roman"/>
                <a:cs typeface="Times New Roman"/>
              </a:rPr>
              <a:t>k</a:t>
            </a:r>
            <a:r>
              <a:rPr dirty="0" sz="950" spc="-4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35">
                <a:solidFill>
                  <a:srgbClr val="CAD6C1"/>
                </a:solidFill>
                <a:latin typeface="Times New Roman"/>
                <a:cs typeface="Times New Roman"/>
              </a:rPr>
              <a:t>,</a:t>
            </a:r>
            <a:r>
              <a:rPr dirty="0" sz="950" spc="10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145">
                <a:solidFill>
                  <a:srgbClr val="B6C1AF"/>
                </a:solidFill>
                <a:latin typeface="Times New Roman"/>
                <a:cs typeface="Times New Roman"/>
              </a:rPr>
              <a:t>m</a:t>
            </a:r>
            <a:r>
              <a:rPr dirty="0" sz="950" spc="-60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950" spc="55">
                <a:solidFill>
                  <a:srgbClr val="B6C1AF"/>
                </a:solidFill>
                <a:latin typeface="Times New Roman"/>
                <a:cs typeface="Times New Roman"/>
              </a:rPr>
              <a:t>1de</a:t>
            </a:r>
            <a:r>
              <a:rPr dirty="0" sz="950" spc="-6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-170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950" spc="60">
                <a:solidFill>
                  <a:srgbClr val="B6C1AF"/>
                </a:solidFill>
                <a:latin typeface="Times New Roman"/>
                <a:cs typeface="Times New Roman"/>
              </a:rPr>
              <a:t>1bo</a:t>
            </a:r>
            <a:r>
              <a:rPr dirty="0" sz="950" spc="125">
                <a:solidFill>
                  <a:srgbClr val="B6C1AF"/>
                </a:solidFill>
                <a:latin typeface="Times New Roman"/>
                <a:cs typeface="Times New Roman"/>
              </a:rPr>
              <a:t>u</a:t>
            </a:r>
            <a:r>
              <a:rPr dirty="0" sz="950" spc="-40">
                <a:solidFill>
                  <a:srgbClr val="B6C1AF"/>
                </a:solidFill>
                <a:latin typeface="Times New Roman"/>
                <a:cs typeface="Times New Roman"/>
              </a:rPr>
              <a:t>t</a:t>
            </a:r>
            <a:r>
              <a:rPr dirty="0" sz="9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11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-140" i="1">
                <a:solidFill>
                  <a:srgbClr val="CAD6C1"/>
                </a:solidFill>
                <a:latin typeface="Arial"/>
                <a:cs typeface="Arial"/>
              </a:rPr>
              <a:t>1</a:t>
            </a:r>
            <a:r>
              <a:rPr dirty="0" sz="950" spc="-15" i="1">
                <a:solidFill>
                  <a:srgbClr val="CAD6C1"/>
                </a:solidFill>
                <a:latin typeface="Arial"/>
                <a:cs typeface="Arial"/>
              </a:rPr>
              <a:t>535</a:t>
            </a:r>
            <a:r>
              <a:rPr dirty="0" sz="950" spc="-120" i="1">
                <a:solidFill>
                  <a:srgbClr val="CAD6C1"/>
                </a:solidFill>
                <a:latin typeface="Arial"/>
                <a:cs typeface="Arial"/>
              </a:rPr>
              <a:t> </a:t>
            </a:r>
            <a:r>
              <a:rPr dirty="0" sz="950" spc="100" i="1">
                <a:solidFill>
                  <a:srgbClr val="CAD6C1"/>
                </a:solidFill>
                <a:latin typeface="Arial"/>
                <a:cs typeface="Arial"/>
              </a:rPr>
              <a:t>.</a:t>
            </a:r>
            <a:r>
              <a:rPr dirty="0" sz="950" spc="-15" i="1">
                <a:solidFill>
                  <a:srgbClr val="CAD6C1"/>
                </a:solidFill>
                <a:latin typeface="Arial"/>
                <a:cs typeface="Arial"/>
              </a:rPr>
              <a:t> </a:t>
            </a:r>
            <a:r>
              <a:rPr dirty="0" sz="1050" spc="25">
                <a:solidFill>
                  <a:srgbClr val="CAD6C1"/>
                </a:solidFill>
                <a:latin typeface="Times New Roman"/>
                <a:cs typeface="Times New Roman"/>
              </a:rPr>
              <a:t>It"</a:t>
            </a:r>
            <a:r>
              <a:rPr dirty="0" sz="1050" spc="7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65">
                <a:solidFill>
                  <a:srgbClr val="B6C1AF"/>
                </a:solidFill>
                <a:latin typeface="Times New Roman"/>
                <a:cs typeface="Times New Roman"/>
              </a:rPr>
              <a:t>rcpc</a:t>
            </a:r>
            <a:r>
              <a:rPr dirty="0" sz="950" spc="-80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950" spc="65">
                <a:solidFill>
                  <a:srgbClr val="B6C1AF"/>
                </a:solidFill>
                <a:latin typeface="Times New Roman"/>
                <a:cs typeface="Times New Roman"/>
              </a:rPr>
              <a:t>lti</a:t>
            </a:r>
            <a:r>
              <a:rPr dirty="0" sz="950" spc="-12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50">
                <a:solidFill>
                  <a:srgbClr val="B6C1AF"/>
                </a:solidFill>
                <a:latin typeface="Times New Roman"/>
                <a:cs typeface="Times New Roman"/>
              </a:rPr>
              <a:t>ng</a:t>
            </a:r>
            <a:r>
              <a:rPr dirty="0" sz="9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-9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70">
                <a:solidFill>
                  <a:srgbClr val="CAD6C1"/>
                </a:solidFill>
                <a:latin typeface="Times New Roman"/>
                <a:cs typeface="Times New Roman"/>
              </a:rPr>
              <a:t>flor</a:t>
            </a:r>
            <a:r>
              <a:rPr dirty="0" sz="950" spc="-150">
                <a:solidFill>
                  <a:srgbClr val="CAD6C1"/>
                </a:solidFill>
                <a:latin typeface="Times New Roman"/>
                <a:cs typeface="Times New Roman"/>
              </a:rPr>
              <a:t>.</a:t>
            </a:r>
            <a:r>
              <a:rPr dirty="0" sz="950" spc="-55">
                <a:solidFill>
                  <a:srgbClr val="CAD6C1"/>
                </a:solidFill>
                <a:latin typeface="Times New Roman"/>
                <a:cs typeface="Times New Roman"/>
              </a:rPr>
              <a:t>1</a:t>
            </a:r>
            <a:r>
              <a:rPr dirty="0" sz="950" spc="-175">
                <a:solidFill>
                  <a:srgbClr val="CAD6C1"/>
                </a:solidFill>
                <a:latin typeface="Times New Roman"/>
                <a:cs typeface="Times New Roman"/>
              </a:rPr>
              <a:t>1</a:t>
            </a:r>
            <a:r>
              <a:rPr dirty="0" sz="950" spc="4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50">
                <a:solidFill>
                  <a:srgbClr val="CAD6C1"/>
                </a:solidFill>
                <a:latin typeface="Times New Roman"/>
                <a:cs typeface="Times New Roman"/>
              </a:rPr>
              <a:t>design</a:t>
            </a:r>
            <a:r>
              <a:rPr dirty="0" sz="95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-7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75">
                <a:solidFill>
                  <a:srgbClr val="B6C1AF"/>
                </a:solidFill>
                <a:latin typeface="Times New Roman"/>
                <a:cs typeface="Times New Roman"/>
              </a:rPr>
              <a:t>contains</a:t>
            </a:r>
            <a:r>
              <a:rPr dirty="0" sz="950" spc="114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00" spc="20">
                <a:solidFill>
                  <a:srgbClr val="B6C1AF"/>
                </a:solidFill>
                <a:latin typeface="Times New Roman"/>
                <a:cs typeface="Times New Roman"/>
              </a:rPr>
              <a:t>sw</a:t>
            </a:r>
            <a:r>
              <a:rPr dirty="0" sz="900" spc="40">
                <a:solidFill>
                  <a:srgbClr val="B6C1AF"/>
                </a:solidFill>
                <a:latin typeface="Times New Roman"/>
                <a:cs typeface="Times New Roman"/>
              </a:rPr>
              <a:t>1</a:t>
            </a:r>
            <a:r>
              <a:rPr dirty="0" sz="900" spc="-95">
                <a:solidFill>
                  <a:srgbClr val="B6C1AF"/>
                </a:solidFill>
                <a:latin typeface="Times New Roman"/>
                <a:cs typeface="Times New Roman"/>
              </a:rPr>
              <a:t>r1111g</a:t>
            </a:r>
            <a:r>
              <a:rPr dirty="0" sz="90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00" spc="-9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30">
                <a:solidFill>
                  <a:srgbClr val="B6C1AF"/>
                </a:solidFill>
                <a:latin typeface="Times New Roman"/>
                <a:cs typeface="Times New Roman"/>
              </a:rPr>
              <a:t>arahe-.que",</a:t>
            </a:r>
            <a:r>
              <a:rPr dirty="0" sz="950" spc="1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35">
                <a:solidFill>
                  <a:srgbClr val="B6C1AF"/>
                </a:solidFill>
                <a:latin typeface="Times New Roman"/>
                <a:cs typeface="Times New Roman"/>
              </a:rPr>
              <a:t>m</a:t>
            </a:r>
            <a:r>
              <a:rPr dirty="0" sz="950" spc="-11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30">
                <a:solidFill>
                  <a:srgbClr val="B6C1AF"/>
                </a:solidFill>
                <a:latin typeface="Times New Roman"/>
                <a:cs typeface="Times New Roman"/>
              </a:rPr>
              <a:t>t</a:t>
            </a:r>
            <a:r>
              <a:rPr dirty="0" sz="950" spc="-114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-5">
                <a:solidFill>
                  <a:srgbClr val="B6C1AF"/>
                </a:solidFill>
                <a:latin typeface="Times New Roman"/>
                <a:cs typeface="Times New Roman"/>
              </a:rPr>
              <a:t>ri</a:t>
            </a:r>
            <a:r>
              <a:rPr dirty="0" sz="950" spc="-140">
                <a:solidFill>
                  <a:srgbClr val="B6C1AF"/>
                </a:solidFill>
                <a:latin typeface="Times New Roman"/>
                <a:cs typeface="Times New Roman"/>
              </a:rPr>
              <a:t>1</a:t>
            </a:r>
            <a:r>
              <a:rPr dirty="0" sz="950" spc="-215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950" spc="-45">
                <a:solidFill>
                  <a:srgbClr val="B6C1AF"/>
                </a:solidFill>
                <a:latin typeface="Times New Roman"/>
                <a:cs typeface="Times New Roman"/>
              </a:rPr>
              <a:t>:</a:t>
            </a:r>
            <a:r>
              <a:rPr dirty="0" sz="950" spc="-75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950" spc="90">
                <a:solidFill>
                  <a:srgbClr val="B6C1AF"/>
                </a:solidFill>
                <a:latin typeface="Times New Roman"/>
                <a:cs typeface="Times New Roman"/>
              </a:rPr>
              <a:t>ltc</a:t>
            </a:r>
            <a:r>
              <a:rPr dirty="0" sz="950" spc="3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00" spc="80" i="1">
                <a:solidFill>
                  <a:srgbClr val="B6C1AF"/>
                </a:solidFill>
                <a:latin typeface="Arial"/>
                <a:cs typeface="Arial"/>
              </a:rPr>
              <a:t>s.1</a:t>
            </a:r>
            <a:r>
              <a:rPr dirty="0" sz="900" spc="80" i="1">
                <a:solidFill>
                  <a:srgbClr val="B6C1AF"/>
                </a:solidFill>
                <a:latin typeface="Arial"/>
                <a:cs typeface="Arial"/>
              </a:rPr>
              <a:t> </a:t>
            </a:r>
            <a:r>
              <a:rPr dirty="0" sz="1000" spc="270">
                <a:solidFill>
                  <a:srgbClr val="CAD6C1"/>
                </a:solidFill>
                <a:latin typeface="Times New Roman"/>
                <a:cs typeface="Times New Roman"/>
              </a:rPr>
              <a:t>k</a:t>
            </a:r>
            <a:r>
              <a:rPr dirty="0" sz="1000" spc="-10">
                <a:solidFill>
                  <a:srgbClr val="CAD6C1"/>
                </a:solidFill>
                <a:latin typeface="Times New Roman"/>
                <a:cs typeface="Times New Roman"/>
              </a:rPr>
              <a:t>.</a:t>
            </a:r>
            <a:r>
              <a:rPr dirty="0" sz="1000" spc="160">
                <a:solidFill>
                  <a:srgbClr val="CAD6C1"/>
                </a:solidFill>
                <a:latin typeface="Times New Roman"/>
                <a:cs typeface="Times New Roman"/>
              </a:rPr>
              <a:t>n</a:t>
            </a:r>
            <a:r>
              <a:rPr dirty="0" sz="1000" spc="-9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1000" spc="75">
                <a:solidFill>
                  <a:srgbClr val="CAD6C1"/>
                </a:solidFill>
                <a:latin typeface="Times New Roman"/>
                <a:cs typeface="Times New Roman"/>
              </a:rPr>
              <a:t>e</a:t>
            </a:r>
            <a:r>
              <a:rPr dirty="0" sz="1000" spc="60">
                <a:solidFill>
                  <a:srgbClr val="CAD6C1"/>
                </a:solidFill>
                <a:latin typeface="Times New Roman"/>
                <a:cs typeface="Times New Roman"/>
              </a:rPr>
              <a:t>s</a:t>
            </a:r>
            <a:r>
              <a:rPr dirty="0" sz="1000" spc="105">
                <a:solidFill>
                  <a:srgbClr val="CAD6C1"/>
                </a:solidFill>
                <a:latin typeface="Times New Roman"/>
                <a:cs typeface="Times New Roman"/>
              </a:rPr>
              <a:t>.</a:t>
            </a:r>
            <a:r>
              <a:rPr dirty="0" sz="1000" spc="-229">
                <a:solidFill>
                  <a:srgbClr val="CAD6C1"/>
                </a:solidFill>
                <a:latin typeface="Times New Roman"/>
                <a:cs typeface="Times New Roman"/>
              </a:rPr>
              <a:t>.</a:t>
            </a:r>
            <a:r>
              <a:rPr dirty="0" sz="1000" spc="45">
                <a:solidFill>
                  <a:srgbClr val="CAD6C1"/>
                </a:solidFill>
                <a:latin typeface="Times New Roman"/>
                <a:cs typeface="Times New Roman"/>
              </a:rPr>
              <a:t>rnd</a:t>
            </a:r>
            <a:r>
              <a:rPr dirty="0" sz="100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1000" spc="-12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60">
                <a:solidFill>
                  <a:srgbClr val="CAD6C1"/>
                </a:solidFill>
                <a:latin typeface="Times New Roman"/>
                <a:cs typeface="Times New Roman"/>
              </a:rPr>
              <a:t>stylized</a:t>
            </a:r>
            <a:r>
              <a:rPr dirty="0" sz="95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-7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40">
                <a:solidFill>
                  <a:srgbClr val="CAD6C1"/>
                </a:solidFill>
                <a:latin typeface="Times New Roman"/>
                <a:cs typeface="Times New Roman"/>
              </a:rPr>
              <a:t>tlo\\'crs</a:t>
            </a:r>
            <a:r>
              <a:rPr dirty="0" sz="950" spc="9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65">
                <a:solidFill>
                  <a:srgbClr val="B6C1AF"/>
                </a:solidFill>
                <a:latin typeface="Times New Roman"/>
                <a:cs typeface="Times New Roman"/>
              </a:rPr>
              <a:t>encircling</a:t>
            </a:r>
            <a:r>
              <a:rPr dirty="0" sz="950" spc="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60">
                <a:solidFill>
                  <a:srgbClr val="CAD6C1"/>
                </a:solidFill>
                <a:latin typeface="Times New Roman"/>
                <a:cs typeface="Times New Roman"/>
              </a:rPr>
              <a:t>a</a:t>
            </a:r>
            <a:r>
              <a:rPr dirty="0" sz="950" spc="55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65">
                <a:solidFill>
                  <a:srgbClr val="B6C1AF"/>
                </a:solidFill>
                <a:latin typeface="Times New Roman"/>
                <a:cs typeface="Times New Roman"/>
              </a:rPr>
              <a:t>central</a:t>
            </a:r>
            <a:r>
              <a:rPr dirty="0" sz="9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-12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65">
                <a:solidFill>
                  <a:srgbClr val="B6C1AF"/>
                </a:solidFill>
                <a:latin typeface="Times New Roman"/>
                <a:cs typeface="Times New Roman"/>
              </a:rPr>
              <a:t>rosette.</a:t>
            </a:r>
            <a:r>
              <a:rPr dirty="0" sz="950" spc="7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95">
                <a:solidFill>
                  <a:srgbClr val="CAD6C1"/>
                </a:solidFill>
                <a:latin typeface="Times New Roman"/>
                <a:cs typeface="Times New Roman"/>
              </a:rPr>
              <a:t>Our</a:t>
            </a:r>
            <a:r>
              <a:rPr dirty="0" sz="950" spc="80">
                <a:solidFill>
                  <a:srgbClr val="CAD6C1"/>
                </a:solidFill>
                <a:latin typeface="Times New Roman"/>
                <a:cs typeface="Times New Roman"/>
              </a:rPr>
              <a:t> </a:t>
            </a:r>
            <a:r>
              <a:rPr dirty="0" sz="950" spc="-20">
                <a:solidFill>
                  <a:srgbClr val="B6C1AF"/>
                </a:solidFill>
                <a:latin typeface="Times New Roman"/>
                <a:cs typeface="Times New Roman"/>
              </a:rPr>
              <a:t>porccla111</a:t>
            </a:r>
            <a:r>
              <a:rPr dirty="0" sz="950" spc="8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35">
                <a:solidFill>
                  <a:srgbClr val="B6C1AF"/>
                </a:solidFill>
                <a:latin typeface="Times New Roman"/>
                <a:cs typeface="Times New Roman"/>
              </a:rPr>
              <a:t>mugs</a:t>
            </a:r>
            <a:r>
              <a:rPr dirty="0" sz="950" spc="-12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1000" spc="-335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1000" spc="210">
                <a:solidFill>
                  <a:srgbClr val="B6C1AF"/>
                </a:solidFill>
                <a:latin typeface="Times New Roman"/>
                <a:cs typeface="Times New Roman"/>
              </a:rPr>
              <a:t>u</a:t>
            </a:r>
            <a:r>
              <a:rPr dirty="0" sz="1000" spc="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1000" spc="185">
                <a:solidFill>
                  <a:srgbClr val="95A191"/>
                </a:solidFill>
                <a:latin typeface="Times New Roman"/>
                <a:cs typeface="Times New Roman"/>
              </a:rPr>
              <a:t>·</a:t>
            </a:r>
            <a:endParaRPr sz="1000">
              <a:latin typeface="Times New Roman"/>
              <a:cs typeface="Times New Roman"/>
            </a:endParaRPr>
          </a:p>
          <a:p>
            <a:pPr algn="ctr" marL="103505">
              <a:lnSpc>
                <a:spcPct val="100000"/>
              </a:lnSpc>
              <a:spcBef>
                <a:spcPts val="120"/>
              </a:spcBef>
            </a:pPr>
            <a:r>
              <a:rPr dirty="0" sz="950" spc="110">
                <a:solidFill>
                  <a:srgbClr val="B6C1AF"/>
                </a:solidFill>
                <a:latin typeface="Times New Roman"/>
                <a:cs typeface="Times New Roman"/>
              </a:rPr>
              <a:t>b</a:t>
            </a:r>
            <a:r>
              <a:rPr dirty="0" sz="950" spc="-80">
                <a:solidFill>
                  <a:srgbClr val="B6C1AF"/>
                </a:solidFill>
                <a:latin typeface="Times New Roman"/>
                <a:cs typeface="Times New Roman"/>
              </a:rPr>
              <a:t>.</a:t>
            </a:r>
            <a:r>
              <a:rPr dirty="0" sz="950" spc="35">
                <a:solidFill>
                  <a:srgbClr val="B6C1AF"/>
                </a:solidFill>
                <a:latin typeface="Times New Roman"/>
                <a:cs typeface="Times New Roman"/>
              </a:rPr>
              <a:t>1sed</a:t>
            </a:r>
            <a:r>
              <a:rPr dirty="0" sz="950" spc="35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95">
                <a:solidFill>
                  <a:srgbClr val="B6C1AF"/>
                </a:solidFill>
                <a:latin typeface="Times New Roman"/>
                <a:cs typeface="Times New Roman"/>
              </a:rPr>
              <a:t>on</a:t>
            </a:r>
            <a:r>
              <a:rPr dirty="0" sz="95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-8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70">
                <a:solidFill>
                  <a:srgbClr val="B6C1AF"/>
                </a:solidFill>
                <a:latin typeface="Times New Roman"/>
                <a:cs typeface="Times New Roman"/>
              </a:rPr>
              <a:t>the</a:t>
            </a:r>
            <a:r>
              <a:rPr dirty="0" sz="950" spc="10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70">
                <a:solidFill>
                  <a:srgbClr val="B6C1AF"/>
                </a:solidFill>
                <a:latin typeface="Times New Roman"/>
                <a:cs typeface="Times New Roman"/>
              </a:rPr>
              <a:t>or</a:t>
            </a:r>
            <a:r>
              <a:rPr dirty="0" sz="950" spc="155">
                <a:solidFill>
                  <a:srgbClr val="B6C1AF"/>
                </a:solidFill>
                <a:latin typeface="Times New Roman"/>
                <a:cs typeface="Times New Roman"/>
              </a:rPr>
              <a:t>i</a:t>
            </a:r>
            <a:r>
              <a:rPr dirty="0" sz="950">
                <a:solidFill>
                  <a:srgbClr val="B6C1AF"/>
                </a:solidFill>
                <a:latin typeface="Times New Roman"/>
                <a:cs typeface="Times New Roman"/>
              </a:rPr>
              <a:t>gi</a:t>
            </a:r>
            <a:r>
              <a:rPr dirty="0" sz="950" spc="-110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55">
                <a:solidFill>
                  <a:srgbClr val="B6C1AF"/>
                </a:solidFill>
                <a:latin typeface="Times New Roman"/>
                <a:cs typeface="Times New Roman"/>
              </a:rPr>
              <a:t>nal</a:t>
            </a:r>
            <a:r>
              <a:rPr dirty="0" sz="950" spc="114">
                <a:solidFill>
                  <a:srgbClr val="B6C1AF"/>
                </a:solidFill>
                <a:latin typeface="Times New Roman"/>
                <a:cs typeface="Times New Roman"/>
              </a:rPr>
              <a:t> </a:t>
            </a:r>
            <a:r>
              <a:rPr dirty="0" sz="950" spc="60">
                <a:solidFill>
                  <a:srgbClr val="CAD6C1"/>
                </a:solidFill>
                <a:latin typeface="Times New Roman"/>
                <a:cs typeface="Times New Roman"/>
              </a:rPr>
              <a:t>tile.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609085" y="2955941"/>
            <a:ext cx="786765" cy="381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2800" spc="-605" b="1" i="1">
                <a:solidFill>
                  <a:srgbClr val="23231C"/>
                </a:solidFill>
                <a:latin typeface="Courier New"/>
                <a:cs typeface="Courier New"/>
              </a:rPr>
              <a:t>$</a:t>
            </a:r>
            <a:r>
              <a:rPr dirty="0" sz="2800" spc="-770" b="1" i="1">
                <a:solidFill>
                  <a:srgbClr val="23231C"/>
                </a:solidFill>
                <a:latin typeface="Courier New"/>
                <a:cs typeface="Courier New"/>
              </a:rPr>
              <a:t>4</a:t>
            </a:r>
            <a:r>
              <a:rPr dirty="0" sz="2800" spc="-445" b="1" i="1">
                <a:solidFill>
                  <a:srgbClr val="23231C"/>
                </a:solidFill>
                <a:latin typeface="Courier New"/>
                <a:cs typeface="Courier New"/>
              </a:rPr>
              <a:t>0</a:t>
            </a:r>
            <a:r>
              <a:rPr dirty="0" sz="2800" spc="-900" b="1" i="1">
                <a:solidFill>
                  <a:srgbClr val="4B5041"/>
                </a:solidFill>
                <a:latin typeface="Courier New"/>
                <a:cs typeface="Courier New"/>
              </a:rPr>
              <a:t>.</a:t>
            </a:r>
            <a:r>
              <a:rPr dirty="0" sz="2800" spc="-740" b="1" i="1">
                <a:solidFill>
                  <a:srgbClr val="4B5041"/>
                </a:solidFill>
                <a:latin typeface="Courier New"/>
                <a:cs typeface="Courier New"/>
              </a:rPr>
              <a:t>0</a:t>
            </a:r>
            <a:r>
              <a:rPr dirty="0" sz="2800" spc="-660" b="1" i="1">
                <a:solidFill>
                  <a:srgbClr val="4B5041"/>
                </a:solidFill>
                <a:latin typeface="Courier New"/>
                <a:cs typeface="Courier New"/>
              </a:rPr>
              <a:t>D</a:t>
            </a:r>
            <a:endParaRPr sz="2800">
              <a:latin typeface="Courier New"/>
              <a:cs typeface="Courier New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00961" y="2798891"/>
            <a:ext cx="3752850" cy="9398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457834" algn="l"/>
                <a:tab pos="655955" algn="l"/>
              </a:tabLst>
            </a:pPr>
            <a:r>
              <a:rPr dirty="0" sz="2100" spc="165">
                <a:solidFill>
                  <a:srgbClr val="C1C6AA"/>
                </a:solidFill>
                <a:latin typeface="Times New Roman"/>
                <a:cs typeface="Times New Roman"/>
              </a:rPr>
              <a:t>8</a:t>
            </a:r>
            <a:r>
              <a:rPr dirty="0" sz="2100" spc="165">
                <a:solidFill>
                  <a:srgbClr val="C1C6AA"/>
                </a:solidFill>
                <a:latin typeface="Times New Roman"/>
                <a:cs typeface="Times New Roman"/>
              </a:rPr>
              <a:t>	</a:t>
            </a:r>
            <a:r>
              <a:rPr dirty="0" sz="2100" spc="-625">
                <a:solidFill>
                  <a:srgbClr val="798060"/>
                </a:solidFill>
                <a:latin typeface="Times New Roman"/>
                <a:cs typeface="Times New Roman"/>
              </a:rPr>
              <a:t>•</a:t>
            </a:r>
            <a:r>
              <a:rPr dirty="0" sz="2100" spc="-625">
                <a:solidFill>
                  <a:srgbClr val="798060"/>
                </a:solidFill>
                <a:latin typeface="Times New Roman"/>
                <a:cs typeface="Times New Roman"/>
              </a:rPr>
              <a:t>	</a:t>
            </a:r>
            <a:r>
              <a:rPr dirty="0" sz="2500" spc="65">
                <a:solidFill>
                  <a:srgbClr val="A1A785"/>
                </a:solidFill>
                <a:latin typeface="Arial"/>
                <a:cs typeface="Arial"/>
              </a:rPr>
              <a:t>8</a:t>
            </a:r>
            <a:r>
              <a:rPr dirty="0" sz="2500" spc="-120">
                <a:solidFill>
                  <a:srgbClr val="A1A785"/>
                </a:solidFill>
                <a:latin typeface="Arial"/>
                <a:cs typeface="Arial"/>
              </a:rPr>
              <a:t> </a:t>
            </a:r>
            <a:r>
              <a:rPr dirty="0" sz="3500" spc="-630">
                <a:solidFill>
                  <a:srgbClr val="A1A785"/>
                </a:solidFill>
                <a:latin typeface="Arial"/>
                <a:cs typeface="Arial"/>
              </a:rPr>
              <a:t>s</a:t>
            </a:r>
            <a:r>
              <a:rPr dirty="0" sz="3500" spc="-190">
                <a:solidFill>
                  <a:srgbClr val="A1A785"/>
                </a:solidFill>
                <a:latin typeface="Arial"/>
                <a:cs typeface="Arial"/>
              </a:rPr>
              <a:t> </a:t>
            </a:r>
            <a:r>
              <a:rPr dirty="0" sz="2500" spc="135">
                <a:solidFill>
                  <a:srgbClr val="909575"/>
                </a:solidFill>
                <a:latin typeface="Arial"/>
                <a:cs typeface="Arial"/>
              </a:rPr>
              <a:t>1</a:t>
            </a:r>
            <a:r>
              <a:rPr dirty="0" sz="2500" spc="-275">
                <a:solidFill>
                  <a:srgbClr val="909575"/>
                </a:solidFill>
                <a:latin typeface="Arial"/>
                <a:cs typeface="Arial"/>
              </a:rPr>
              <a:t> </a:t>
            </a:r>
            <a:r>
              <a:rPr dirty="0" sz="7200" spc="2760">
                <a:solidFill>
                  <a:srgbClr val="798060"/>
                </a:solidFill>
                <a:latin typeface="Arial"/>
                <a:cs typeface="Arial"/>
              </a:rPr>
              <a:t>I</a:t>
            </a:r>
            <a:r>
              <a:rPr dirty="0" sz="6750" spc="-1465">
                <a:solidFill>
                  <a:srgbClr val="64694F"/>
                </a:solidFill>
                <a:latin typeface="Times New Roman"/>
                <a:cs typeface="Times New Roman"/>
              </a:rPr>
              <a:t>\</a:t>
            </a:r>
            <a:r>
              <a:rPr dirty="0" sz="6750" spc="-780">
                <a:solidFill>
                  <a:srgbClr val="4B523D"/>
                </a:solidFill>
                <a:latin typeface="Times New Roman"/>
                <a:cs typeface="Times New Roman"/>
              </a:rPr>
              <a:t>!</a:t>
            </a:r>
            <a:r>
              <a:rPr dirty="0" sz="6750" spc="-1380">
                <a:solidFill>
                  <a:srgbClr val="4B523D"/>
                </a:solidFill>
                <a:latin typeface="Times New Roman"/>
                <a:cs typeface="Times New Roman"/>
              </a:rPr>
              <a:t>l</a:t>
            </a:r>
            <a:r>
              <a:rPr dirty="0" sz="6750" spc="-1170">
                <a:solidFill>
                  <a:srgbClr val="64694F"/>
                </a:solidFill>
                <a:latin typeface="Times New Roman"/>
                <a:cs typeface="Times New Roman"/>
              </a:rPr>
              <a:t>,</a:t>
            </a:r>
            <a:r>
              <a:rPr dirty="0" sz="6750" spc="-585">
                <a:solidFill>
                  <a:srgbClr val="4B523D"/>
                </a:solidFill>
                <a:latin typeface="Times New Roman"/>
                <a:cs typeface="Times New Roman"/>
              </a:rPr>
              <a:t>l\</a:t>
            </a:r>
            <a:r>
              <a:rPr dirty="0" sz="6750" spc="-655">
                <a:solidFill>
                  <a:srgbClr val="4B523D"/>
                </a:solidFill>
                <a:latin typeface="Times New Roman"/>
                <a:cs typeface="Times New Roman"/>
              </a:rPr>
              <a:t>J</a:t>
            </a:r>
            <a:r>
              <a:rPr dirty="0" sz="6750" spc="-610">
                <a:solidFill>
                  <a:srgbClr val="4B523D"/>
                </a:solidFill>
                <a:latin typeface="Times New Roman"/>
                <a:cs typeface="Times New Roman"/>
              </a:rPr>
              <a:t>'</a:t>
            </a:r>
            <a:r>
              <a:rPr dirty="0" sz="6750" spc="-1260">
                <a:solidFill>
                  <a:srgbClr val="4B523D"/>
                </a:solidFill>
                <a:latin typeface="Times New Roman"/>
                <a:cs typeface="Times New Roman"/>
              </a:rPr>
              <a:t>,</a:t>
            </a:r>
            <a:r>
              <a:rPr dirty="0" sz="6750" spc="340">
                <a:solidFill>
                  <a:srgbClr val="4B523D"/>
                </a:solidFill>
                <a:latin typeface="Times New Roman"/>
                <a:cs typeface="Times New Roman"/>
              </a:rPr>
              <a:t>'</a:t>
            </a:r>
            <a:r>
              <a:rPr dirty="0" sz="6750" spc="-605">
                <a:solidFill>
                  <a:srgbClr val="4B523D"/>
                </a:solidFill>
                <a:latin typeface="Times New Roman"/>
                <a:cs typeface="Times New Roman"/>
              </a:rPr>
              <a:t> </a:t>
            </a:r>
            <a:r>
              <a:rPr dirty="0" sz="7200" spc="-1605">
                <a:solidFill>
                  <a:srgbClr val="4B523D"/>
                </a:solidFill>
                <a:latin typeface="Arial"/>
                <a:cs typeface="Arial"/>
              </a:rPr>
              <a:t>L</a:t>
            </a:r>
            <a:endParaRPr sz="7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654318" y="3728363"/>
            <a:ext cx="118745" cy="464820"/>
          </a:xfrm>
          <a:prstGeom prst="rect">
            <a:avLst/>
          </a:prstGeom>
          <a:solidFill>
            <a:srgbClr val="F7F9EB"/>
          </a:solidFill>
        </p:spPr>
        <p:txBody>
          <a:bodyPr wrap="square" lIns="0" tIns="0" rIns="0" bIns="0" rtlCol="0" vert="horz">
            <a:spAutoFit/>
          </a:bodyPr>
          <a:lstStyle/>
          <a:p>
            <a:pPr marL="19050">
              <a:lnSpc>
                <a:spcPct val="100000"/>
              </a:lnSpc>
            </a:pPr>
            <a:r>
              <a:rPr dirty="0" sz="2750" spc="-1015">
                <a:solidFill>
                  <a:srgbClr val="C1C6AA"/>
                </a:solidFill>
                <a:latin typeface="Arial"/>
                <a:cs typeface="Arial"/>
              </a:rPr>
              <a:t>&lt;</a:t>
            </a:r>
            <a:endParaRPr sz="275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08758" y="3765487"/>
            <a:ext cx="2230755" cy="40005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  <a:tabLst>
                <a:tab pos="606425" algn="l"/>
                <a:tab pos="1008380" algn="l"/>
              </a:tabLst>
            </a:pPr>
            <a:r>
              <a:rPr dirty="0" sz="2750" spc="-390">
                <a:solidFill>
                  <a:srgbClr val="A1A785"/>
                </a:solidFill>
                <a:latin typeface="Arial"/>
                <a:cs typeface="Arial"/>
              </a:rPr>
              <a:t>K</a:t>
            </a:r>
            <a:r>
              <a:rPr dirty="0" sz="2750" spc="-285">
                <a:solidFill>
                  <a:srgbClr val="A1A785"/>
                </a:solidFill>
                <a:latin typeface="Arial"/>
                <a:cs typeface="Arial"/>
              </a:rPr>
              <a:t> </a:t>
            </a:r>
            <a:r>
              <a:rPr dirty="0" sz="2750" spc="-860">
                <a:solidFill>
                  <a:srgbClr val="A1A785"/>
                </a:solidFill>
                <a:latin typeface="Arial"/>
                <a:cs typeface="Arial"/>
              </a:rPr>
              <a:t>L</a:t>
            </a:r>
            <a:r>
              <a:rPr dirty="0" sz="2750" spc="-355">
                <a:solidFill>
                  <a:srgbClr val="A1A785"/>
                </a:solidFill>
                <a:latin typeface="Arial"/>
                <a:cs typeface="Arial"/>
              </a:rPr>
              <a:t> </a:t>
            </a:r>
            <a:r>
              <a:rPr dirty="0" sz="2750" spc="-910">
                <a:solidFill>
                  <a:srgbClr val="A1A785"/>
                </a:solidFill>
                <a:latin typeface="Arial"/>
                <a:cs typeface="Arial"/>
              </a:rPr>
              <a:t>J</a:t>
            </a:r>
            <a:r>
              <a:rPr dirty="0" sz="2750">
                <a:solidFill>
                  <a:srgbClr val="A1A785"/>
                </a:solidFill>
                <a:latin typeface="Arial"/>
                <a:cs typeface="Arial"/>
              </a:rPr>
              <a:t>	</a:t>
            </a:r>
            <a:r>
              <a:rPr dirty="0" sz="2950" spc="130">
                <a:solidFill>
                  <a:srgbClr val="A1A785"/>
                </a:solidFill>
                <a:latin typeface="Times New Roman"/>
                <a:cs typeface="Times New Roman"/>
              </a:rPr>
              <a:t>8</a:t>
            </a:r>
            <a:r>
              <a:rPr dirty="0" sz="2950">
                <a:solidFill>
                  <a:srgbClr val="A1A785"/>
                </a:solidFill>
                <a:latin typeface="Times New Roman"/>
                <a:cs typeface="Times New Roman"/>
              </a:rPr>
              <a:t>	</a:t>
            </a:r>
            <a:r>
              <a:rPr dirty="0" sz="2750" spc="-65">
                <a:solidFill>
                  <a:srgbClr val="909575"/>
                </a:solidFill>
                <a:latin typeface="Arial"/>
                <a:cs typeface="Arial"/>
              </a:rPr>
              <a:t>0</a:t>
            </a:r>
            <a:r>
              <a:rPr dirty="0" sz="2750" spc="-240">
                <a:solidFill>
                  <a:srgbClr val="909575"/>
                </a:solidFill>
                <a:latin typeface="Arial"/>
                <a:cs typeface="Arial"/>
              </a:rPr>
              <a:t> </a:t>
            </a:r>
            <a:r>
              <a:rPr dirty="0" sz="2750" spc="-365">
                <a:solidFill>
                  <a:srgbClr val="64694F"/>
                </a:solidFill>
                <a:latin typeface="Arial"/>
                <a:cs typeface="Arial"/>
              </a:rPr>
              <a:t>1</a:t>
            </a:r>
            <a:r>
              <a:rPr dirty="0" sz="2750">
                <a:solidFill>
                  <a:srgbClr val="64694F"/>
                </a:solidFill>
                <a:latin typeface="Arial"/>
                <a:cs typeface="Arial"/>
              </a:rPr>
              <a:t>097</a:t>
            </a:r>
            <a:r>
              <a:rPr dirty="0" sz="2750" spc="-415">
                <a:solidFill>
                  <a:srgbClr val="64694F"/>
                </a:solidFill>
                <a:latin typeface="Arial"/>
                <a:cs typeface="Arial"/>
              </a:rPr>
              <a:t> </a:t>
            </a:r>
            <a:r>
              <a:rPr dirty="0" sz="2750" spc="-110">
                <a:solidFill>
                  <a:srgbClr val="64694F"/>
                </a:solidFill>
                <a:latin typeface="Arial"/>
                <a:cs typeface="Arial"/>
              </a:rPr>
              <a:t>7</a:t>
            </a:r>
            <a:endParaRPr sz="27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0" y="228600"/>
            <a:ext cx="4437126" cy="647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38573" y="223837"/>
            <a:ext cx="4446905" cy="6486525"/>
          </a:xfrm>
          <a:custGeom>
            <a:avLst/>
            <a:gdLst/>
            <a:ahLst/>
            <a:cxnLst/>
            <a:rect l="l" t="t" r="r" b="b"/>
            <a:pathLst>
              <a:path w="4446905" h="6486525">
                <a:moveTo>
                  <a:pt x="0" y="6486525"/>
                </a:moveTo>
                <a:lnTo>
                  <a:pt x="4446651" y="6486525"/>
                </a:lnTo>
                <a:lnTo>
                  <a:pt x="4446651" y="0"/>
                </a:lnTo>
                <a:lnTo>
                  <a:pt x="0" y="0"/>
                </a:lnTo>
                <a:lnTo>
                  <a:pt x="0" y="6486525"/>
                </a:lnTo>
                <a:close/>
              </a:path>
            </a:pathLst>
          </a:custGeom>
          <a:ln w="9525">
            <a:solidFill>
              <a:srgbClr val="C0C0C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481074" y="5708970"/>
            <a:ext cx="2478405" cy="52832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32715" marR="5080" indent="-12065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Ke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i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(dri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nkin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vessel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),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porc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lain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hi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7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54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29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228600"/>
            <a:ext cx="5976874" cy="5486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2024252" y="6081650"/>
            <a:ext cx="5020945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Xi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</a:t>
            </a:r>
            <a:r>
              <a:rPr dirty="0" sz="1800" spc="-3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j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ar,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porcelain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wi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it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gla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z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e,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Comic Sans MS"/>
                <a:cs typeface="Comic Sans MS"/>
              </a:rPr>
              <a:t>9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54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8600" y="152400"/>
            <a:ext cx="6459474" cy="6553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7014209" y="5099116"/>
            <a:ext cx="1882139" cy="80327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Ding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w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e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dish,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o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lded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decoratio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2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54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63"/>
            <a:ext cx="5867400" cy="6053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278885" y="6089970"/>
            <a:ext cx="2740025" cy="2540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Plate,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Iraq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5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85</a:t>
            </a:r>
            <a:r>
              <a:rPr dirty="0" sz="1800" spc="15">
                <a:solidFill>
                  <a:srgbClr val="FFFFFF"/>
                </a:solidFill>
                <a:latin typeface="Comic Sans MS"/>
                <a:cs typeface="Comic Sans MS"/>
              </a:rPr>
              <a:t>0</a:t>
            </a:r>
            <a:r>
              <a:rPr dirty="0" sz="1800" spc="-20">
                <a:solidFill>
                  <a:srgbClr val="FFFFFF"/>
                </a:solidFill>
                <a:latin typeface="Comic Sans MS"/>
                <a:cs typeface="Comic Sans MS"/>
              </a:rPr>
              <a:t>-</a:t>
            </a:r>
            <a:r>
              <a:rPr dirty="0" sz="1800">
                <a:solidFill>
                  <a:srgbClr val="FFFFFF"/>
                </a:solidFill>
                <a:latin typeface="Comic Sans MS"/>
                <a:cs typeface="Comic Sans MS"/>
              </a:rPr>
              <a:t>950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A.D.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6278499" cy="6096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3198114" y="6234050"/>
            <a:ext cx="2748915" cy="26289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ct val="100000"/>
              </a:lnSpc>
            </a:pP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Pla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e,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Mesopo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m</a:t>
            </a:r>
            <a:r>
              <a:rPr dirty="0" sz="1800" spc="-15">
                <a:solidFill>
                  <a:srgbClr val="FFFFFF"/>
                </a:solidFill>
                <a:latin typeface="Comic Sans MS"/>
                <a:cs typeface="Comic Sans MS"/>
              </a:rPr>
              <a:t>ia</a:t>
            </a:r>
            <a:r>
              <a:rPr dirty="0" sz="1800" spc="-5">
                <a:solidFill>
                  <a:srgbClr val="FFFFFF"/>
                </a:solidFill>
                <a:latin typeface="Comic Sans MS"/>
                <a:cs typeface="Comic Sans MS"/>
              </a:rPr>
              <a:t>,</a:t>
            </a:r>
            <a:r>
              <a:rPr dirty="0" sz="1800" spc="10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9</a:t>
            </a:r>
            <a:r>
              <a:rPr dirty="0" baseline="25462" sz="1800" spc="-22">
                <a:solidFill>
                  <a:srgbClr val="FFFFFF"/>
                </a:solidFill>
                <a:latin typeface="Comic Sans MS"/>
                <a:cs typeface="Comic Sans MS"/>
              </a:rPr>
              <a:t>t</a:t>
            </a:r>
            <a:r>
              <a:rPr dirty="0" baseline="25462" sz="1800" spc="-15">
                <a:solidFill>
                  <a:srgbClr val="FFFFFF"/>
                </a:solidFill>
                <a:latin typeface="Comic Sans MS"/>
                <a:cs typeface="Comic Sans MS"/>
              </a:rPr>
              <a:t>h</a:t>
            </a:r>
            <a:r>
              <a:rPr dirty="0" baseline="25462" sz="1800" spc="254">
                <a:solidFill>
                  <a:srgbClr val="FFFFFF"/>
                </a:solidFill>
                <a:latin typeface="Comic Sans MS"/>
                <a:cs typeface="Comic Sans MS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Comic Sans MS"/>
                <a:cs typeface="Comic Sans MS"/>
              </a:rPr>
              <a:t>c.</a:t>
            </a:r>
            <a:endParaRPr sz="18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cmh17</dc:creator>
  <dc:title>Slide 1</dc:title>
  <dcterms:created xsi:type="dcterms:W3CDTF">2015-08-20T11:19:55Z</dcterms:created>
  <dcterms:modified xsi:type="dcterms:W3CDTF">2015-08-20T11:19:55Z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2013-02-19T00:00:00Z</vt:filetime>
  </property>
  <property fmtid="{D5CDD505-2E9C-101B-9397-08002B2CF9AE}" pid="3" name="LastSaved">
    <vt:filetime>2015-08-20T00:00:00Z</vt:filetime>
  </property>
</Properties>
</file>