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  <p:sldId id="258" r:id="rId4"/>
    <p:sldId id="262" r:id="rId5"/>
    <p:sldId id="264" r:id="rId6"/>
    <p:sldId id="265" r:id="rId7"/>
    <p:sldId id="259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C645D-D4E6-44BE-AB48-B10D588062A6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CAF5-92FF-4EF7-A9F9-1845A4FB7FE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009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C645D-D4E6-44BE-AB48-B10D588062A6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CAF5-92FF-4EF7-A9F9-1845A4FB7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1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C645D-D4E6-44BE-AB48-B10D588062A6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CAF5-92FF-4EF7-A9F9-1845A4FB7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149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C645D-D4E6-44BE-AB48-B10D588062A6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CAF5-92FF-4EF7-A9F9-1845A4FB7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4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C645D-D4E6-44BE-AB48-B10D588062A6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CAF5-92FF-4EF7-A9F9-1845A4FB7FE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626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C645D-D4E6-44BE-AB48-B10D588062A6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CAF5-92FF-4EF7-A9F9-1845A4FB7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37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C645D-D4E6-44BE-AB48-B10D588062A6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CAF5-92FF-4EF7-A9F9-1845A4FB7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36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C645D-D4E6-44BE-AB48-B10D588062A6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CAF5-92FF-4EF7-A9F9-1845A4FB7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96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C645D-D4E6-44BE-AB48-B10D588062A6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CAF5-92FF-4EF7-A9F9-1845A4FB7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62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EDC645D-D4E6-44BE-AB48-B10D588062A6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F2CAF5-92FF-4EF7-A9F9-1845A4FB7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C645D-D4E6-44BE-AB48-B10D588062A6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CAF5-92FF-4EF7-A9F9-1845A4FB7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28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EDC645D-D4E6-44BE-AB48-B10D588062A6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5F2CAF5-92FF-4EF7-A9F9-1845A4FB7FE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524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11.jpg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4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Resource Consumption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Case of Disposable Chopsticks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09034" y="238547"/>
            <a:ext cx="2697332" cy="34516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865" y="4408933"/>
            <a:ext cx="3451671" cy="2259275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0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745"/>
    </mc:Choice>
    <mc:Fallback>
      <p:transition spd="slow" advTm="207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waribashi</a:t>
            </a:r>
            <a:endParaRPr lang="en-US" dirty="0"/>
          </a:p>
        </p:txBody>
      </p:sp>
      <p:pic>
        <p:nvPicPr>
          <p:cNvPr id="1026" name="Picture 2" descr="http://www.tastyislandhawaii.com/images/chopsticks_paper_rests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956" y="1846263"/>
            <a:ext cx="755441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86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920"/>
    </mc:Choice>
    <mc:Fallback>
      <p:transition spd="slow" advTm="139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005" y="1526548"/>
            <a:ext cx="5727932" cy="3828571"/>
          </a:xfrm>
        </p:spPr>
      </p:pic>
      <p:pic>
        <p:nvPicPr>
          <p:cNvPr id="2050" name="Picture 2" descr="http://wamadai.com/wp-content/uploads/2016/11/%E9%80%83%E3%81%92%E6%81%A5%E9%A7%85%E5%BC%8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72" y="1526548"/>
            <a:ext cx="4733333" cy="382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68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139"/>
    </mc:Choice>
    <mc:Fallback>
      <p:transition spd="slow" advTm="141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okyoinfo.com/wp-content/uploads/2016/03/7e09411c2b77417b1fa34d690196f6b7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60" y="0"/>
            <a:ext cx="9530367" cy="635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27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19"/>
    </mc:Choice>
    <mc:Fallback>
      <p:transition spd="slow" advTm="30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iidayaken.co.jp/images/img_ekiben_azuminokamamesh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301" y="550571"/>
            <a:ext cx="6103909" cy="579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0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51"/>
    </mc:Choice>
    <mc:Fallback>
      <p:transition spd="slow" advTm="61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joshi-spa.jp/wp-content/uploads/2013/05/5a8d8f2ce917d67e05560763652670aa-247x3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864" y="374845"/>
            <a:ext cx="4199583" cy="530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iidayaken.co.jp/images/img_ekiben_azuminokamamesh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228" y="1325425"/>
            <a:ext cx="2860466" cy="271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194" y="4042867"/>
            <a:ext cx="2857500" cy="160020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1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974"/>
    </mc:Choice>
    <mc:Fallback>
      <p:transition spd="slow" advTm="359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91" y="283334"/>
            <a:ext cx="5962919" cy="59629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346" y="247380"/>
            <a:ext cx="5655972" cy="5655972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086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110"/>
    </mc:Choice>
    <mc:Fallback>
      <p:transition spd="slow" advTm="681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747" y="-154545"/>
            <a:ext cx="6483706" cy="6483706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352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745"/>
    </mc:Choice>
    <mc:Fallback>
      <p:transition spd="slow" advTm="287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272</TotalTime>
  <Words>8</Words>
  <Application>Microsoft Office PowerPoint</Application>
  <PresentationFormat>Widescreen</PresentationFormat>
  <Paragraphs>3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Calibri Light</vt:lpstr>
      <vt:lpstr>Retrospect</vt:lpstr>
      <vt:lpstr>Resource Consumption</vt:lpstr>
      <vt:lpstr>waribashi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Downingtown Area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Resource Consumption</dc:title>
  <dc:creator>Buglio, Beth</dc:creator>
  <cp:lastModifiedBy>Buglio, Beth</cp:lastModifiedBy>
  <cp:revision>19</cp:revision>
  <dcterms:created xsi:type="dcterms:W3CDTF">2016-12-12T21:27:56Z</dcterms:created>
  <dcterms:modified xsi:type="dcterms:W3CDTF">2017-01-27T22:30:10Z</dcterms:modified>
</cp:coreProperties>
</file>