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36B8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36B8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36B8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365760"/>
          </a:xfrm>
          <a:custGeom>
            <a:avLst/>
            <a:gdLst/>
            <a:ahLst/>
            <a:cxnLst/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D162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59952" y="3041772"/>
            <a:ext cx="8741228" cy="11944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365760"/>
          </a:xfrm>
          <a:custGeom>
            <a:avLst/>
            <a:gdLst/>
            <a:ahLst/>
            <a:cxnLst/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D162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541899"/>
            <a:ext cx="8072119" cy="1031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636B8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2122963"/>
            <a:ext cx="8072119" cy="2404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Relationship Id="rId4" Type="http://schemas.openxmlformats.org/officeDocument/2006/relationships/notesSlide" Target="../notesSlides/notesSlide12.xml"/><Relationship Id="rId5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notesSlide" Target="../notesSlides/notesSlide18.xml"/><Relationship Id="rId6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notesSlide" Target="../notesSlides/notesSlide4.xml"/><Relationship Id="rId5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7" Type="http://schemas.openxmlformats.org/officeDocument/2006/relationships/image" Target="../media/image14.jpg"/><Relationship Id="rId8" Type="http://schemas.openxmlformats.org/officeDocument/2006/relationships/notesSlide" Target="../notesSlides/notesSlide7.xml"/><Relationship Id="rId9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8900" y="3047949"/>
            <a:ext cx="4038600" cy="2673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1044" y="1288072"/>
            <a:ext cx="7091045" cy="711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400" spc="-95">
                <a:solidFill>
                  <a:srgbClr val="636B85"/>
                </a:solidFill>
                <a:latin typeface="Arial"/>
                <a:cs typeface="Arial"/>
              </a:rPr>
              <a:t>W</a:t>
            </a:r>
            <a:r>
              <a:rPr dirty="0" sz="5400" spc="-100">
                <a:solidFill>
                  <a:srgbClr val="636B85"/>
                </a:solidFill>
                <a:latin typeface="Arial"/>
                <a:cs typeface="Arial"/>
              </a:rPr>
              <a:t>H</a:t>
            </a:r>
            <a:r>
              <a:rPr dirty="0" sz="5400" spc="-495">
                <a:solidFill>
                  <a:srgbClr val="636B85"/>
                </a:solidFill>
                <a:latin typeface="Arial"/>
                <a:cs typeface="Arial"/>
              </a:rPr>
              <a:t>A</a:t>
            </a:r>
            <a:r>
              <a:rPr dirty="0" sz="5400">
                <a:solidFill>
                  <a:srgbClr val="636B85"/>
                </a:solidFill>
                <a:latin typeface="Arial"/>
                <a:cs typeface="Arial"/>
              </a:rPr>
              <a:t>T</a:t>
            </a:r>
            <a:r>
              <a:rPr dirty="0" sz="5400" spc="-405">
                <a:solidFill>
                  <a:srgbClr val="636B85"/>
                </a:solidFill>
                <a:latin typeface="Arial"/>
                <a:cs typeface="Arial"/>
              </a:rPr>
              <a:t> </a:t>
            </a:r>
            <a:r>
              <a:rPr dirty="0" sz="5400" spc="-100">
                <a:solidFill>
                  <a:srgbClr val="636B85"/>
                </a:solidFill>
                <a:latin typeface="Arial"/>
                <a:cs typeface="Arial"/>
              </a:rPr>
              <a:t>TH</a:t>
            </a:r>
            <a:r>
              <a:rPr dirty="0" sz="5400">
                <a:solidFill>
                  <a:srgbClr val="636B85"/>
                </a:solidFill>
                <a:latin typeface="Arial"/>
                <a:cs typeface="Arial"/>
              </a:rPr>
              <a:t>E</a:t>
            </a:r>
            <a:r>
              <a:rPr dirty="0" sz="5400" spc="-220">
                <a:solidFill>
                  <a:srgbClr val="636B85"/>
                </a:solidFill>
                <a:latin typeface="Arial"/>
                <a:cs typeface="Arial"/>
              </a:rPr>
              <a:t> </a:t>
            </a:r>
            <a:r>
              <a:rPr dirty="0" sz="5400" spc="-100">
                <a:solidFill>
                  <a:srgbClr val="636B85"/>
                </a:solidFill>
                <a:latin typeface="Arial"/>
                <a:cs typeface="Arial"/>
              </a:rPr>
              <a:t>VEI</a:t>
            </a:r>
            <a:r>
              <a:rPr dirty="0" sz="5400">
                <a:solidFill>
                  <a:srgbClr val="636B85"/>
                </a:solidFill>
                <a:latin typeface="Arial"/>
                <a:cs typeface="Arial"/>
              </a:rPr>
              <a:t>L</a:t>
            </a:r>
            <a:r>
              <a:rPr dirty="0" sz="5400" spc="-415">
                <a:solidFill>
                  <a:srgbClr val="636B85"/>
                </a:solidFill>
                <a:latin typeface="Arial"/>
                <a:cs typeface="Arial"/>
              </a:rPr>
              <a:t> </a:t>
            </a:r>
            <a:r>
              <a:rPr dirty="0" sz="5400" spc="-100">
                <a:solidFill>
                  <a:srgbClr val="636B85"/>
                </a:solidFill>
                <a:latin typeface="Arial"/>
                <a:cs typeface="Arial"/>
              </a:rPr>
              <a:t>VEIL</a:t>
            </a:r>
            <a:r>
              <a:rPr dirty="0" sz="5400">
                <a:solidFill>
                  <a:srgbClr val="636B85"/>
                </a:solidFill>
                <a:latin typeface="Arial"/>
                <a:cs typeface="Arial"/>
              </a:rPr>
              <a:t>S</a:t>
            </a:r>
            <a:endParaRPr sz="5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1200" y="2407951"/>
            <a:ext cx="332867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dirty="0" sz="2400" spc="-1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dirty="0" sz="2400">
                <a:solidFill>
                  <a:srgbClr val="404040"/>
                </a:solidFill>
                <a:latin typeface="Arial"/>
                <a:cs typeface="Arial"/>
              </a:rPr>
              <a:t>storical</a:t>
            </a:r>
            <a:r>
              <a:rPr dirty="0" sz="2400" spc="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04040"/>
                </a:solidFill>
                <a:latin typeface="Arial"/>
                <a:cs typeface="Arial"/>
              </a:rPr>
              <a:t>cons</a:t>
            </a:r>
            <a:r>
              <a:rPr dirty="0" sz="2400" spc="-1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dirty="0" sz="2400">
                <a:solidFill>
                  <a:srgbClr val="404040"/>
                </a:solidFill>
                <a:latin typeface="Arial"/>
                <a:cs typeface="Arial"/>
              </a:rPr>
              <a:t>derations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23840" y="6033697"/>
            <a:ext cx="4090035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49805">
              <a:lnSpc>
                <a:spcPct val="100000"/>
              </a:lnSpc>
            </a:pPr>
            <a:r>
              <a:rPr dirty="0" sz="1800" i="1">
                <a:latin typeface="Arial"/>
                <a:cs typeface="Arial"/>
              </a:rPr>
              <a:t>S</a:t>
            </a:r>
            <a:r>
              <a:rPr dirty="0" sz="1800" spc="-10" i="1">
                <a:latin typeface="Arial"/>
                <a:cs typeface="Arial"/>
              </a:rPr>
              <a:t>a</a:t>
            </a:r>
            <a:r>
              <a:rPr dirty="0" sz="1800" i="1">
                <a:latin typeface="Arial"/>
                <a:cs typeface="Arial"/>
              </a:rPr>
              <a:t>n</a:t>
            </a:r>
            <a:r>
              <a:rPr dirty="0" sz="1800" spc="-10" i="1">
                <a:latin typeface="Arial"/>
                <a:cs typeface="Arial"/>
              </a:rPr>
              <a:t>d</a:t>
            </a:r>
            <a:r>
              <a:rPr dirty="0" sz="1800" i="1">
                <a:latin typeface="Arial"/>
                <a:cs typeface="Arial"/>
              </a:rPr>
              <a:t>ra</a:t>
            </a:r>
            <a:r>
              <a:rPr dirty="0" sz="1800" spc="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R</a:t>
            </a:r>
            <a:r>
              <a:rPr dirty="0" sz="1800" spc="-10" i="1">
                <a:latin typeface="Arial"/>
                <a:cs typeface="Arial"/>
              </a:rPr>
              <a:t>o</a:t>
            </a:r>
            <a:r>
              <a:rPr dirty="0" sz="1800" i="1">
                <a:latin typeface="Arial"/>
                <a:cs typeface="Arial"/>
              </a:rPr>
              <a:t>uss</a:t>
            </a:r>
            <a:r>
              <a:rPr dirty="0" sz="1800" spc="-10" i="1">
                <a:latin typeface="Arial"/>
                <a:cs typeface="Arial"/>
              </a:rPr>
              <a:t>e</a:t>
            </a:r>
            <a:r>
              <a:rPr dirty="0" sz="1800" i="1">
                <a:latin typeface="Arial"/>
                <a:cs typeface="Arial"/>
              </a:rPr>
              <a:t>au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French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Franc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h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Stu</a:t>
            </a:r>
            <a:r>
              <a:rPr dirty="0" sz="1800" spc="-10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-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PSU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9600" y="3200400"/>
            <a:ext cx="8077200" cy="457200"/>
          </a:xfrm>
          <a:custGeom>
            <a:avLst/>
            <a:gdLst/>
            <a:ahLst/>
            <a:cxnLst/>
            <a:rect l="l" t="t" r="r" b="b"/>
            <a:pathLst>
              <a:path w="8077200" h="457200">
                <a:moveTo>
                  <a:pt x="0" y="457200"/>
                </a:moveTo>
                <a:lnTo>
                  <a:pt x="8077200" y="457200"/>
                </a:lnTo>
                <a:lnTo>
                  <a:pt x="8077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09600" y="3200400"/>
            <a:ext cx="8077200" cy="457200"/>
          </a:xfrm>
          <a:custGeom>
            <a:avLst/>
            <a:gdLst/>
            <a:ahLst/>
            <a:cxnLst/>
            <a:rect l="l" t="t" r="r" b="b"/>
            <a:pathLst>
              <a:path w="8077200" h="457200">
                <a:moveTo>
                  <a:pt x="0" y="457200"/>
                </a:moveTo>
                <a:lnTo>
                  <a:pt x="8077200" y="457200"/>
                </a:lnTo>
                <a:lnTo>
                  <a:pt x="8077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264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09600" y="2209800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 h="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3810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105"/>
              <a:t>T</a:t>
            </a:r>
            <a:r>
              <a:rPr dirty="0" sz="3600" spc="-95"/>
              <a:t>h</a:t>
            </a:r>
            <a:r>
              <a:rPr dirty="0" sz="3600"/>
              <a:t>e</a:t>
            </a:r>
            <a:r>
              <a:rPr dirty="0" sz="3600" spc="-204"/>
              <a:t> </a:t>
            </a:r>
            <a:r>
              <a:rPr dirty="0" sz="3600" spc="-95"/>
              <a:t>De</a:t>
            </a:r>
            <a:r>
              <a:rPr dirty="0" sz="3600" spc="-100"/>
              <a:t>c</a:t>
            </a:r>
            <a:r>
              <a:rPr dirty="0" sz="3600" spc="-90"/>
              <a:t>l</a:t>
            </a:r>
            <a:r>
              <a:rPr dirty="0" sz="3600" spc="-95"/>
              <a:t>a</a:t>
            </a:r>
            <a:r>
              <a:rPr dirty="0" sz="3600" spc="-110"/>
              <a:t>r</a:t>
            </a:r>
            <a:r>
              <a:rPr dirty="0" sz="3600" spc="-95"/>
              <a:t>a</a:t>
            </a:r>
            <a:r>
              <a:rPr dirty="0" sz="3600" spc="-105"/>
              <a:t>ti</a:t>
            </a:r>
            <a:r>
              <a:rPr dirty="0" sz="3600" spc="-110"/>
              <a:t>o</a:t>
            </a:r>
            <a:r>
              <a:rPr dirty="0" sz="3600"/>
              <a:t>n</a:t>
            </a:r>
            <a:r>
              <a:rPr dirty="0" sz="3600" spc="-229"/>
              <a:t> </a:t>
            </a:r>
            <a:r>
              <a:rPr dirty="0" sz="3600" spc="-95"/>
              <a:t>o</a:t>
            </a:r>
            <a:r>
              <a:rPr dirty="0" sz="3600"/>
              <a:t>f</a:t>
            </a:r>
            <a:r>
              <a:rPr dirty="0" sz="3600" spc="-215"/>
              <a:t> </a:t>
            </a:r>
            <a:r>
              <a:rPr dirty="0" sz="3600" spc="-105"/>
              <a:t>t</a:t>
            </a:r>
            <a:r>
              <a:rPr dirty="0" sz="3600" spc="-95"/>
              <a:t>h</a:t>
            </a:r>
            <a:r>
              <a:rPr dirty="0" sz="3600"/>
              <a:t>e</a:t>
            </a:r>
            <a:r>
              <a:rPr dirty="0" sz="3600" spc="-204"/>
              <a:t> </a:t>
            </a:r>
            <a:r>
              <a:rPr dirty="0" sz="3600" spc="-95"/>
              <a:t>R</a:t>
            </a:r>
            <a:r>
              <a:rPr dirty="0" sz="3600" spc="-90"/>
              <a:t>i</a:t>
            </a:r>
            <a:r>
              <a:rPr dirty="0" sz="3600" spc="-95"/>
              <a:t>gh</a:t>
            </a:r>
            <a:r>
              <a:rPr dirty="0" sz="3600" spc="-105"/>
              <a:t>t</a:t>
            </a:r>
            <a:r>
              <a:rPr dirty="0" sz="3600"/>
              <a:t>s</a:t>
            </a:r>
            <a:r>
              <a:rPr dirty="0" sz="3600" spc="-235"/>
              <a:t> </a:t>
            </a:r>
            <a:r>
              <a:rPr dirty="0" sz="3600" spc="-95"/>
              <a:t>o</a:t>
            </a:r>
            <a:r>
              <a:rPr dirty="0" sz="3600"/>
              <a:t>f</a:t>
            </a:r>
            <a:r>
              <a:rPr dirty="0" sz="3600" spc="-215"/>
              <a:t> </a:t>
            </a:r>
            <a:r>
              <a:rPr dirty="0" sz="3600" spc="-95"/>
              <a:t>Ma</a:t>
            </a:r>
            <a:r>
              <a:rPr dirty="0" sz="3600"/>
              <a:t>n</a:t>
            </a:r>
            <a:r>
              <a:rPr dirty="0" sz="3600" spc="-220"/>
              <a:t> </a:t>
            </a:r>
            <a:r>
              <a:rPr dirty="0" sz="3600" spc="-95"/>
              <a:t>an</a:t>
            </a:r>
            <a:r>
              <a:rPr dirty="0" sz="3600"/>
              <a:t>d</a:t>
            </a:r>
            <a:endParaRPr sz="3600"/>
          </a:p>
          <a:p>
            <a:pPr marL="12700">
              <a:lnSpc>
                <a:spcPct val="100000"/>
              </a:lnSpc>
            </a:pPr>
            <a:r>
              <a:rPr dirty="0" sz="3600" spc="-95"/>
              <a:t>o</a:t>
            </a:r>
            <a:r>
              <a:rPr dirty="0" sz="3600"/>
              <a:t>f</a:t>
            </a:r>
            <a:r>
              <a:rPr dirty="0" sz="3600" spc="-215"/>
              <a:t> </a:t>
            </a:r>
            <a:r>
              <a:rPr dirty="0" sz="3600" spc="-105"/>
              <a:t>t</a:t>
            </a:r>
            <a:r>
              <a:rPr dirty="0" sz="3600" spc="-95"/>
              <a:t>h</a:t>
            </a:r>
            <a:r>
              <a:rPr dirty="0" sz="3600"/>
              <a:t>e</a:t>
            </a:r>
            <a:r>
              <a:rPr dirty="0" sz="3600" spc="-210"/>
              <a:t> </a:t>
            </a:r>
            <a:r>
              <a:rPr dirty="0" sz="3600" spc="-90"/>
              <a:t>Ci</a:t>
            </a:r>
            <a:r>
              <a:rPr dirty="0" sz="3600" spc="-105"/>
              <a:t>t</a:t>
            </a:r>
            <a:r>
              <a:rPr dirty="0" sz="3600" spc="-90"/>
              <a:t>i</a:t>
            </a:r>
            <a:r>
              <a:rPr dirty="0" sz="3600" spc="-100"/>
              <a:t>z</a:t>
            </a:r>
            <a:r>
              <a:rPr dirty="0" sz="3600" spc="-95"/>
              <a:t>e</a:t>
            </a:r>
            <a:r>
              <a:rPr dirty="0" sz="3600"/>
              <a:t>n</a:t>
            </a:r>
            <a:r>
              <a:rPr dirty="0" sz="3600" spc="-245"/>
              <a:t> </a:t>
            </a:r>
            <a:r>
              <a:rPr dirty="0" sz="3600"/>
              <a:t>-</a:t>
            </a:r>
            <a:r>
              <a:rPr dirty="0" sz="3600" spc="-200"/>
              <a:t> </a:t>
            </a:r>
            <a:r>
              <a:rPr dirty="0" sz="3600" spc="-95"/>
              <a:t>1789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2122963"/>
            <a:ext cx="7973059" cy="3013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5">
                <a:solidFill>
                  <a:srgbClr val="D16248"/>
                </a:solidFill>
                <a:latin typeface="Arial"/>
                <a:cs typeface="Arial"/>
              </a:rPr>
              <a:t>•</a:t>
            </a:r>
            <a:r>
              <a:rPr dirty="0" sz="2000" spc="170">
                <a:solidFill>
                  <a:srgbClr val="D16248"/>
                </a:solidFill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Art. 4.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  <a:p>
            <a:pPr marL="195580" marR="86995" indent="-182880">
              <a:lnSpc>
                <a:spcPct val="100000"/>
              </a:lnSpc>
              <a:spcBef>
                <a:spcPts val="405"/>
              </a:spcBef>
              <a:buClr>
                <a:srgbClr val="D16248"/>
              </a:buClr>
              <a:buSzPct val="84375"/>
              <a:buFont typeface="Arial"/>
              <a:buChar char="•"/>
              <a:tabLst>
                <a:tab pos="195580" algn="l"/>
              </a:tabLst>
            </a:pPr>
            <a:r>
              <a:rPr dirty="0" sz="1600" spc="-10" i="1">
                <a:latin typeface="Arial"/>
                <a:cs typeface="Arial"/>
              </a:rPr>
              <a:t>La</a:t>
            </a:r>
            <a:r>
              <a:rPr dirty="0" sz="1600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liberté</a:t>
            </a:r>
            <a:r>
              <a:rPr dirty="0" sz="1600" spc="-5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con</a:t>
            </a:r>
            <a:r>
              <a:rPr dirty="0" sz="1600" spc="-5" i="1">
                <a:latin typeface="Arial"/>
                <a:cs typeface="Arial"/>
              </a:rPr>
              <a:t>s</a:t>
            </a:r>
            <a:r>
              <a:rPr dirty="0" sz="1600" spc="-10" i="1">
                <a:latin typeface="Arial"/>
                <a:cs typeface="Arial"/>
              </a:rPr>
              <a:t>iste</a:t>
            </a:r>
            <a:r>
              <a:rPr dirty="0" sz="1600" spc="-15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à</a:t>
            </a:r>
            <a:r>
              <a:rPr dirty="0" sz="1600" spc="10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pou</a:t>
            </a:r>
            <a:r>
              <a:rPr dirty="0" sz="1600" spc="-5" i="1">
                <a:latin typeface="Arial"/>
                <a:cs typeface="Arial"/>
              </a:rPr>
              <a:t>v</a:t>
            </a:r>
            <a:r>
              <a:rPr dirty="0" sz="1600" spc="-10" i="1">
                <a:latin typeface="Arial"/>
                <a:cs typeface="Arial"/>
              </a:rPr>
              <a:t>oir</a:t>
            </a:r>
            <a:r>
              <a:rPr dirty="0" sz="1600" spc="-5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faire</a:t>
            </a:r>
            <a:r>
              <a:rPr dirty="0" sz="1600" spc="10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tout</a:t>
            </a:r>
            <a:r>
              <a:rPr dirty="0" sz="1600" spc="10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ce</a:t>
            </a:r>
            <a:r>
              <a:rPr dirty="0" sz="1600" spc="-5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qui</a:t>
            </a:r>
            <a:r>
              <a:rPr dirty="0" sz="1600" spc="5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ne</a:t>
            </a:r>
            <a:r>
              <a:rPr dirty="0" sz="1600" spc="-5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nu</a:t>
            </a:r>
            <a:r>
              <a:rPr dirty="0" sz="1600" i="1">
                <a:latin typeface="Arial"/>
                <a:cs typeface="Arial"/>
              </a:rPr>
              <a:t>i</a:t>
            </a:r>
            <a:r>
              <a:rPr dirty="0" sz="1600" spc="-5" i="1">
                <a:latin typeface="Arial"/>
                <a:cs typeface="Arial"/>
              </a:rPr>
              <a:t>t</a:t>
            </a:r>
            <a:r>
              <a:rPr dirty="0" sz="1600" spc="-5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pas</a:t>
            </a:r>
            <a:r>
              <a:rPr dirty="0" sz="1600" spc="5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à</a:t>
            </a:r>
            <a:r>
              <a:rPr dirty="0" sz="1600" spc="10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autrui</a:t>
            </a:r>
            <a:r>
              <a:rPr dirty="0" sz="1600" spc="10" i="1">
                <a:latin typeface="Arial"/>
                <a:cs typeface="Arial"/>
              </a:rPr>
              <a:t> </a:t>
            </a:r>
            <a:r>
              <a:rPr dirty="0" sz="1600" spc="-5" i="1">
                <a:latin typeface="Arial"/>
                <a:cs typeface="Arial"/>
              </a:rPr>
              <a:t>:</a:t>
            </a:r>
            <a:r>
              <a:rPr dirty="0" sz="1600" spc="10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ainsi,</a:t>
            </a:r>
            <a:r>
              <a:rPr dirty="0" sz="1600" spc="-15" i="1">
                <a:latin typeface="Arial"/>
                <a:cs typeface="Arial"/>
              </a:rPr>
              <a:t> </a:t>
            </a:r>
            <a:r>
              <a:rPr dirty="0" sz="1600" spc="-5" i="1">
                <a:latin typeface="Arial"/>
                <a:cs typeface="Arial"/>
              </a:rPr>
              <a:t>l</a:t>
            </a:r>
            <a:r>
              <a:rPr dirty="0" sz="1600" spc="-10" i="1">
                <a:latin typeface="Arial"/>
                <a:cs typeface="Arial"/>
              </a:rPr>
              <a:t>'</a:t>
            </a:r>
            <a:r>
              <a:rPr dirty="0" sz="1600" spc="-10" i="1">
                <a:latin typeface="Arial"/>
                <a:cs typeface="Arial"/>
              </a:rPr>
              <a:t>exerc</a:t>
            </a:r>
            <a:r>
              <a:rPr dirty="0" sz="1600" i="1">
                <a:latin typeface="Arial"/>
                <a:cs typeface="Arial"/>
              </a:rPr>
              <a:t>i</a:t>
            </a:r>
            <a:r>
              <a:rPr dirty="0" sz="1600" spc="-10" i="1">
                <a:latin typeface="Arial"/>
                <a:cs typeface="Arial"/>
              </a:rPr>
              <a:t>ce</a:t>
            </a:r>
            <a:r>
              <a:rPr dirty="0" sz="1600" spc="-25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des</a:t>
            </a:r>
            <a:r>
              <a:rPr dirty="0" sz="1600" spc="-10" i="1">
                <a:latin typeface="Arial"/>
                <a:cs typeface="Arial"/>
              </a:rPr>
              <a:t> droits</a:t>
            </a:r>
            <a:r>
              <a:rPr dirty="0" sz="1600" spc="15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naturels</a:t>
            </a:r>
            <a:r>
              <a:rPr dirty="0" sz="1600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de</a:t>
            </a:r>
            <a:r>
              <a:rPr dirty="0" sz="1600" spc="-5" i="1">
                <a:latin typeface="Arial"/>
                <a:cs typeface="Arial"/>
              </a:rPr>
              <a:t> </a:t>
            </a:r>
            <a:r>
              <a:rPr dirty="0" sz="1600" spc="-5" i="1">
                <a:latin typeface="Arial"/>
                <a:cs typeface="Arial"/>
              </a:rPr>
              <a:t>c</a:t>
            </a:r>
            <a:r>
              <a:rPr dirty="0" sz="1600" spc="-10" i="1">
                <a:latin typeface="Arial"/>
                <a:cs typeface="Arial"/>
              </a:rPr>
              <a:t>haque</a:t>
            </a:r>
            <a:r>
              <a:rPr dirty="0" sz="1600" spc="-5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ho</a:t>
            </a:r>
            <a:r>
              <a:rPr dirty="0" sz="1600" spc="-20" i="1">
                <a:latin typeface="Arial"/>
                <a:cs typeface="Arial"/>
              </a:rPr>
              <a:t>m</a:t>
            </a:r>
            <a:r>
              <a:rPr dirty="0" sz="1600" spc="-25" i="1">
                <a:latin typeface="Arial"/>
                <a:cs typeface="Arial"/>
              </a:rPr>
              <a:t>m</a:t>
            </a:r>
            <a:r>
              <a:rPr dirty="0" sz="1600" spc="-10" i="1">
                <a:latin typeface="Arial"/>
                <a:cs typeface="Arial"/>
              </a:rPr>
              <a:t>e</a:t>
            </a:r>
            <a:r>
              <a:rPr dirty="0" sz="1600" spc="45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n'a</a:t>
            </a:r>
            <a:r>
              <a:rPr dirty="0" sz="1600" spc="-5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de</a:t>
            </a:r>
            <a:r>
              <a:rPr dirty="0" sz="1600" spc="5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bornes</a:t>
            </a:r>
            <a:r>
              <a:rPr dirty="0" sz="1600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que</a:t>
            </a:r>
            <a:r>
              <a:rPr dirty="0" sz="1600" spc="10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celles</a:t>
            </a:r>
            <a:r>
              <a:rPr dirty="0" sz="1600" spc="-25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qui</a:t>
            </a:r>
            <a:r>
              <a:rPr dirty="0" sz="1600" spc="-10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assurent</a:t>
            </a:r>
            <a:r>
              <a:rPr dirty="0" sz="1600" spc="5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aux</a:t>
            </a:r>
            <a:r>
              <a:rPr dirty="0" sz="1600" spc="5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autres</a:t>
            </a:r>
            <a:r>
              <a:rPr dirty="0" sz="1600" spc="-5" i="1">
                <a:latin typeface="Arial"/>
                <a:cs typeface="Arial"/>
              </a:rPr>
              <a:t> </a:t>
            </a:r>
            <a:r>
              <a:rPr dirty="0" sz="1600" spc="-30" i="1">
                <a:latin typeface="Arial"/>
                <a:cs typeface="Arial"/>
              </a:rPr>
              <a:t>M</a:t>
            </a:r>
            <a:r>
              <a:rPr dirty="0" sz="1600" spc="-10" i="1">
                <a:latin typeface="Arial"/>
                <a:cs typeface="Arial"/>
              </a:rPr>
              <a:t>e</a:t>
            </a:r>
            <a:r>
              <a:rPr dirty="0" sz="1600" spc="-30" i="1">
                <a:latin typeface="Arial"/>
                <a:cs typeface="Arial"/>
              </a:rPr>
              <a:t>m</a:t>
            </a:r>
            <a:r>
              <a:rPr dirty="0" sz="1600" spc="-10" i="1">
                <a:latin typeface="Arial"/>
                <a:cs typeface="Arial"/>
              </a:rPr>
              <a:t>b</a:t>
            </a:r>
            <a:r>
              <a:rPr dirty="0" sz="1600" spc="-15" i="1">
                <a:latin typeface="Arial"/>
                <a:cs typeface="Arial"/>
              </a:rPr>
              <a:t>r</a:t>
            </a:r>
            <a:r>
              <a:rPr dirty="0" sz="1600" spc="-10" i="1">
                <a:latin typeface="Arial"/>
                <a:cs typeface="Arial"/>
              </a:rPr>
              <a:t>es</a:t>
            </a:r>
            <a:r>
              <a:rPr dirty="0" sz="1600" spc="45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de</a:t>
            </a:r>
            <a:r>
              <a:rPr dirty="0" sz="1600" spc="-5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la</a:t>
            </a:r>
            <a:r>
              <a:rPr dirty="0" sz="1600" spc="-5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So</a:t>
            </a:r>
            <a:r>
              <a:rPr dirty="0" sz="1600" spc="-5" i="1">
                <a:latin typeface="Arial"/>
                <a:cs typeface="Arial"/>
              </a:rPr>
              <a:t>c</a:t>
            </a:r>
            <a:r>
              <a:rPr dirty="0" sz="1600" spc="-10" i="1">
                <a:latin typeface="Arial"/>
                <a:cs typeface="Arial"/>
              </a:rPr>
              <a:t>iété</a:t>
            </a:r>
            <a:r>
              <a:rPr dirty="0" sz="1600" spc="-15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la</a:t>
            </a:r>
            <a:r>
              <a:rPr dirty="0" sz="1600" spc="-5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jou</a:t>
            </a:r>
            <a:r>
              <a:rPr dirty="0" sz="1600" i="1">
                <a:latin typeface="Arial"/>
                <a:cs typeface="Arial"/>
              </a:rPr>
              <a:t>i</a:t>
            </a:r>
            <a:r>
              <a:rPr dirty="0" sz="1600" spc="-10" i="1">
                <a:latin typeface="Arial"/>
                <a:cs typeface="Arial"/>
              </a:rPr>
              <a:t>ssance</a:t>
            </a:r>
            <a:r>
              <a:rPr dirty="0" sz="1600" spc="-35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de</a:t>
            </a:r>
            <a:r>
              <a:rPr dirty="0" sz="1600" spc="5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ces</a:t>
            </a:r>
            <a:r>
              <a:rPr dirty="0" sz="1600" spc="-5" i="1">
                <a:latin typeface="Arial"/>
                <a:cs typeface="Arial"/>
              </a:rPr>
              <a:t> </a:t>
            </a:r>
            <a:r>
              <a:rPr dirty="0" sz="1600" spc="-25" i="1">
                <a:latin typeface="Arial"/>
                <a:cs typeface="Arial"/>
              </a:rPr>
              <a:t>m</a:t>
            </a:r>
            <a:r>
              <a:rPr dirty="0" sz="1600" spc="-10" i="1">
                <a:latin typeface="Arial"/>
                <a:cs typeface="Arial"/>
              </a:rPr>
              <a:t>ê</a:t>
            </a:r>
            <a:r>
              <a:rPr dirty="0" sz="1600" spc="-30" i="1">
                <a:latin typeface="Arial"/>
                <a:cs typeface="Arial"/>
              </a:rPr>
              <a:t>m</a:t>
            </a:r>
            <a:r>
              <a:rPr dirty="0" sz="1600" spc="-10" i="1">
                <a:latin typeface="Arial"/>
                <a:cs typeface="Arial"/>
              </a:rPr>
              <a:t>es</a:t>
            </a:r>
            <a:r>
              <a:rPr dirty="0" sz="1600" spc="60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d</a:t>
            </a:r>
            <a:r>
              <a:rPr dirty="0" sz="1600" spc="-15" i="1">
                <a:latin typeface="Arial"/>
                <a:cs typeface="Arial"/>
              </a:rPr>
              <a:t>r</a:t>
            </a:r>
            <a:r>
              <a:rPr dirty="0" sz="1600" spc="-10" i="1">
                <a:latin typeface="Arial"/>
                <a:cs typeface="Arial"/>
              </a:rPr>
              <a:t>oits</a:t>
            </a:r>
            <a:endParaRPr sz="1600">
              <a:latin typeface="Arial"/>
              <a:cs typeface="Arial"/>
            </a:endParaRPr>
          </a:p>
          <a:p>
            <a:pPr marL="195580" marR="5080" indent="-182880">
              <a:lnSpc>
                <a:spcPct val="100000"/>
              </a:lnSpc>
              <a:spcBef>
                <a:spcPts val="555"/>
              </a:spcBef>
              <a:buClr>
                <a:srgbClr val="D16248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>
                <a:latin typeface="Arial"/>
                <a:cs typeface="Arial"/>
              </a:rPr>
              <a:t>Li</a:t>
            </a:r>
            <a:r>
              <a:rPr dirty="0" sz="2400" spc="-10">
                <a:latin typeface="Arial"/>
                <a:cs typeface="Arial"/>
              </a:rPr>
              <a:t>b</a:t>
            </a:r>
            <a:r>
              <a:rPr dirty="0" sz="2400">
                <a:latin typeface="Arial"/>
                <a:cs typeface="Arial"/>
              </a:rPr>
              <a:t>erty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cons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sts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D16248"/>
                </a:solidFill>
                <a:latin typeface="Arial"/>
                <a:cs typeface="Arial"/>
              </a:rPr>
              <a:t>be</a:t>
            </a:r>
            <a:r>
              <a:rPr dirty="0" sz="2400" spc="-10">
                <a:solidFill>
                  <a:srgbClr val="D16248"/>
                </a:solidFill>
                <a:latin typeface="Arial"/>
                <a:cs typeface="Arial"/>
              </a:rPr>
              <a:t>i</a:t>
            </a:r>
            <a:r>
              <a:rPr dirty="0" sz="2400">
                <a:solidFill>
                  <a:srgbClr val="D16248"/>
                </a:solidFill>
                <a:latin typeface="Arial"/>
                <a:cs typeface="Arial"/>
              </a:rPr>
              <a:t>ng</a:t>
            </a:r>
            <a:r>
              <a:rPr dirty="0" sz="2400" spc="20">
                <a:solidFill>
                  <a:srgbClr val="D1624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D16248"/>
                </a:solidFill>
                <a:latin typeface="Arial"/>
                <a:cs typeface="Arial"/>
              </a:rPr>
              <a:t>ab</a:t>
            </a:r>
            <a:r>
              <a:rPr dirty="0" sz="2400" spc="-10">
                <a:solidFill>
                  <a:srgbClr val="D16248"/>
                </a:solidFill>
                <a:latin typeface="Arial"/>
                <a:cs typeface="Arial"/>
              </a:rPr>
              <a:t>l</a:t>
            </a:r>
            <a:r>
              <a:rPr dirty="0" sz="2400">
                <a:solidFill>
                  <a:srgbClr val="D16248"/>
                </a:solidFill>
                <a:latin typeface="Arial"/>
                <a:cs typeface="Arial"/>
              </a:rPr>
              <a:t>e</a:t>
            </a:r>
            <a:r>
              <a:rPr dirty="0" sz="2400" spc="10">
                <a:solidFill>
                  <a:srgbClr val="D1624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D16248"/>
                </a:solidFill>
                <a:latin typeface="Arial"/>
                <a:cs typeface="Arial"/>
              </a:rPr>
              <a:t>to </a:t>
            </a:r>
            <a:r>
              <a:rPr dirty="0" sz="2400" spc="-10">
                <a:solidFill>
                  <a:srgbClr val="D16248"/>
                </a:solidFill>
                <a:latin typeface="Arial"/>
                <a:cs typeface="Arial"/>
              </a:rPr>
              <a:t>d</a:t>
            </a:r>
            <a:r>
              <a:rPr dirty="0" sz="2400">
                <a:solidFill>
                  <a:srgbClr val="D16248"/>
                </a:solidFill>
                <a:latin typeface="Arial"/>
                <a:cs typeface="Arial"/>
              </a:rPr>
              <a:t>o anything</a:t>
            </a:r>
            <a:r>
              <a:rPr dirty="0" sz="2400" spc="15">
                <a:solidFill>
                  <a:srgbClr val="D1624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D16248"/>
                </a:solidFill>
                <a:latin typeface="Arial"/>
                <a:cs typeface="Arial"/>
              </a:rPr>
              <a:t>that</a:t>
            </a:r>
            <a:r>
              <a:rPr dirty="0" sz="2400" spc="-15">
                <a:solidFill>
                  <a:srgbClr val="D1624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D16248"/>
                </a:solidFill>
                <a:latin typeface="Arial"/>
                <a:cs typeface="Arial"/>
              </a:rPr>
              <a:t>do</a:t>
            </a:r>
            <a:r>
              <a:rPr dirty="0" sz="2400" spc="-10">
                <a:solidFill>
                  <a:srgbClr val="D16248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D16248"/>
                </a:solidFill>
                <a:latin typeface="Arial"/>
                <a:cs typeface="Arial"/>
              </a:rPr>
              <a:t>s</a:t>
            </a:r>
            <a:r>
              <a:rPr dirty="0" sz="2400" spc="10">
                <a:solidFill>
                  <a:srgbClr val="D1624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D16248"/>
                </a:solidFill>
                <a:latin typeface="Arial"/>
                <a:cs typeface="Arial"/>
              </a:rPr>
              <a:t>not</a:t>
            </a:r>
            <a:r>
              <a:rPr dirty="0" sz="2400">
                <a:solidFill>
                  <a:srgbClr val="D16248"/>
                </a:solidFill>
                <a:latin typeface="Arial"/>
                <a:cs typeface="Arial"/>
              </a:rPr>
              <a:t> harm others</a:t>
            </a:r>
            <a:r>
              <a:rPr dirty="0" sz="2400">
                <a:latin typeface="Arial"/>
                <a:cs typeface="Arial"/>
              </a:rPr>
              <a:t>: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thus, e</a:t>
            </a:r>
            <a:r>
              <a:rPr dirty="0" sz="2400" spc="-20">
                <a:latin typeface="Arial"/>
                <a:cs typeface="Arial"/>
              </a:rPr>
              <a:t>x</a:t>
            </a:r>
            <a:r>
              <a:rPr dirty="0" sz="2400">
                <a:latin typeface="Arial"/>
                <a:cs typeface="Arial"/>
              </a:rPr>
              <a:t>ercis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ng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natural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rights of every</a:t>
            </a:r>
            <a:r>
              <a:rPr dirty="0" sz="2400">
                <a:latin typeface="Arial"/>
                <a:cs typeface="Arial"/>
              </a:rPr>
              <a:t> man has no bounds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other than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hose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that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ens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re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D16248"/>
                </a:solidFill>
                <a:latin typeface="Arial"/>
                <a:cs typeface="Arial"/>
              </a:rPr>
              <a:t>other</a:t>
            </a:r>
            <a:r>
              <a:rPr dirty="0" sz="2400">
                <a:solidFill>
                  <a:srgbClr val="D16248"/>
                </a:solidFill>
                <a:latin typeface="Arial"/>
                <a:cs typeface="Arial"/>
              </a:rPr>
              <a:t> members of</a:t>
            </a:r>
            <a:r>
              <a:rPr dirty="0" sz="2400" spc="-15">
                <a:solidFill>
                  <a:srgbClr val="D1624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D16248"/>
                </a:solidFill>
                <a:latin typeface="Arial"/>
                <a:cs typeface="Arial"/>
              </a:rPr>
              <a:t>soc</a:t>
            </a:r>
            <a:r>
              <a:rPr dirty="0" sz="2400" spc="-10">
                <a:solidFill>
                  <a:srgbClr val="D16248"/>
                </a:solidFill>
                <a:latin typeface="Arial"/>
                <a:cs typeface="Arial"/>
              </a:rPr>
              <a:t>i</a:t>
            </a:r>
            <a:r>
              <a:rPr dirty="0" sz="2400">
                <a:solidFill>
                  <a:srgbClr val="D16248"/>
                </a:solidFill>
                <a:latin typeface="Arial"/>
                <a:cs typeface="Arial"/>
              </a:rPr>
              <a:t>ety</a:t>
            </a:r>
            <a:r>
              <a:rPr dirty="0" sz="2400" spc="15">
                <a:solidFill>
                  <a:srgbClr val="D1624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D16248"/>
                </a:solidFill>
                <a:latin typeface="Arial"/>
                <a:cs typeface="Arial"/>
              </a:rPr>
              <a:t>the</a:t>
            </a:r>
            <a:r>
              <a:rPr dirty="0" sz="2400" spc="-10">
                <a:solidFill>
                  <a:srgbClr val="D1624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D16248"/>
                </a:solidFill>
                <a:latin typeface="Arial"/>
                <a:cs typeface="Arial"/>
              </a:rPr>
              <a:t>enjoyment</a:t>
            </a:r>
            <a:r>
              <a:rPr dirty="0" sz="2400" spc="5">
                <a:solidFill>
                  <a:srgbClr val="D1624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D16248"/>
                </a:solidFill>
                <a:latin typeface="Arial"/>
                <a:cs typeface="Arial"/>
              </a:rPr>
              <a:t>of these same rights.</a:t>
            </a:r>
            <a:r>
              <a:rPr dirty="0" sz="2400">
                <a:solidFill>
                  <a:srgbClr val="D16248"/>
                </a:solidFill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se bou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ds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may be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determined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on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y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by the La</a:t>
            </a:r>
            <a:r>
              <a:rPr dirty="0" sz="2400" spc="-140">
                <a:latin typeface="Arial"/>
                <a:cs typeface="Arial"/>
              </a:rPr>
              <a:t>w</a:t>
            </a:r>
            <a:r>
              <a:rPr dirty="0" sz="240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105"/>
              <a:t>T</a:t>
            </a:r>
            <a:r>
              <a:rPr dirty="0" sz="3600" spc="-95"/>
              <a:t>h</a:t>
            </a:r>
            <a:r>
              <a:rPr dirty="0" sz="3600"/>
              <a:t>e</a:t>
            </a:r>
            <a:r>
              <a:rPr dirty="0" sz="3600" spc="-204"/>
              <a:t> </a:t>
            </a:r>
            <a:r>
              <a:rPr dirty="0" sz="3600" spc="-95"/>
              <a:t>De</a:t>
            </a:r>
            <a:r>
              <a:rPr dirty="0" sz="3600" spc="-100"/>
              <a:t>c</a:t>
            </a:r>
            <a:r>
              <a:rPr dirty="0" sz="3600" spc="-90"/>
              <a:t>l</a:t>
            </a:r>
            <a:r>
              <a:rPr dirty="0" sz="3600" spc="-95"/>
              <a:t>a</a:t>
            </a:r>
            <a:r>
              <a:rPr dirty="0" sz="3600" spc="-110"/>
              <a:t>r</a:t>
            </a:r>
            <a:r>
              <a:rPr dirty="0" sz="3600" spc="-95"/>
              <a:t>a</a:t>
            </a:r>
            <a:r>
              <a:rPr dirty="0" sz="3600" spc="-105"/>
              <a:t>ti</a:t>
            </a:r>
            <a:r>
              <a:rPr dirty="0" sz="3600" spc="-110"/>
              <a:t>o</a:t>
            </a:r>
            <a:r>
              <a:rPr dirty="0" sz="3600"/>
              <a:t>n</a:t>
            </a:r>
            <a:r>
              <a:rPr dirty="0" sz="3600" spc="-229"/>
              <a:t> </a:t>
            </a:r>
            <a:r>
              <a:rPr dirty="0" sz="3600" spc="-95"/>
              <a:t>o</a:t>
            </a:r>
            <a:r>
              <a:rPr dirty="0" sz="3600"/>
              <a:t>f</a:t>
            </a:r>
            <a:r>
              <a:rPr dirty="0" sz="3600" spc="-215"/>
              <a:t> </a:t>
            </a:r>
            <a:r>
              <a:rPr dirty="0" sz="3600" spc="-105"/>
              <a:t>t</a:t>
            </a:r>
            <a:r>
              <a:rPr dirty="0" sz="3600" spc="-95"/>
              <a:t>h</a:t>
            </a:r>
            <a:r>
              <a:rPr dirty="0" sz="3600"/>
              <a:t>e</a:t>
            </a:r>
            <a:r>
              <a:rPr dirty="0" sz="3600" spc="-204"/>
              <a:t> </a:t>
            </a:r>
            <a:r>
              <a:rPr dirty="0" sz="3600" spc="-95"/>
              <a:t>R</a:t>
            </a:r>
            <a:r>
              <a:rPr dirty="0" sz="3600" spc="-90"/>
              <a:t>i</a:t>
            </a:r>
            <a:r>
              <a:rPr dirty="0" sz="3600" spc="-95"/>
              <a:t>gh</a:t>
            </a:r>
            <a:r>
              <a:rPr dirty="0" sz="3600" spc="-105"/>
              <a:t>t</a:t>
            </a:r>
            <a:r>
              <a:rPr dirty="0" sz="3600"/>
              <a:t>s</a:t>
            </a:r>
            <a:r>
              <a:rPr dirty="0" sz="3600" spc="-235"/>
              <a:t> </a:t>
            </a:r>
            <a:r>
              <a:rPr dirty="0" sz="3600" spc="-95"/>
              <a:t>o</a:t>
            </a:r>
            <a:r>
              <a:rPr dirty="0" sz="3600"/>
              <a:t>f</a:t>
            </a:r>
            <a:r>
              <a:rPr dirty="0" sz="3600" spc="-215"/>
              <a:t> </a:t>
            </a:r>
            <a:r>
              <a:rPr dirty="0" sz="3600" spc="-95"/>
              <a:t>Ma</a:t>
            </a:r>
            <a:r>
              <a:rPr dirty="0" sz="3600"/>
              <a:t>n</a:t>
            </a:r>
            <a:r>
              <a:rPr dirty="0" sz="3600" spc="-220"/>
              <a:t> </a:t>
            </a:r>
            <a:r>
              <a:rPr dirty="0" sz="3600" spc="-95"/>
              <a:t>an</a:t>
            </a:r>
            <a:r>
              <a:rPr dirty="0" sz="3600"/>
              <a:t>d</a:t>
            </a:r>
            <a:endParaRPr sz="3600"/>
          </a:p>
          <a:p>
            <a:pPr marL="12700">
              <a:lnSpc>
                <a:spcPct val="100000"/>
              </a:lnSpc>
            </a:pPr>
            <a:r>
              <a:rPr dirty="0" sz="3600" spc="-95"/>
              <a:t>o</a:t>
            </a:r>
            <a:r>
              <a:rPr dirty="0" sz="3600"/>
              <a:t>f</a:t>
            </a:r>
            <a:r>
              <a:rPr dirty="0" sz="3600" spc="-215"/>
              <a:t> </a:t>
            </a:r>
            <a:r>
              <a:rPr dirty="0" sz="3600" spc="-105"/>
              <a:t>t</a:t>
            </a:r>
            <a:r>
              <a:rPr dirty="0" sz="3600" spc="-95"/>
              <a:t>h</a:t>
            </a:r>
            <a:r>
              <a:rPr dirty="0" sz="3600"/>
              <a:t>e</a:t>
            </a:r>
            <a:r>
              <a:rPr dirty="0" sz="3600" spc="-210"/>
              <a:t> </a:t>
            </a:r>
            <a:r>
              <a:rPr dirty="0" sz="3600" spc="-90"/>
              <a:t>Ci</a:t>
            </a:r>
            <a:r>
              <a:rPr dirty="0" sz="3600" spc="-105"/>
              <a:t>t</a:t>
            </a:r>
            <a:r>
              <a:rPr dirty="0" sz="3600" spc="-90"/>
              <a:t>i</a:t>
            </a:r>
            <a:r>
              <a:rPr dirty="0" sz="3600" spc="-100"/>
              <a:t>z</a:t>
            </a:r>
            <a:r>
              <a:rPr dirty="0" sz="3600" spc="-95"/>
              <a:t>e</a:t>
            </a:r>
            <a:r>
              <a:rPr dirty="0" sz="3600"/>
              <a:t>n</a:t>
            </a:r>
            <a:r>
              <a:rPr dirty="0" sz="3600" spc="-245"/>
              <a:t> </a:t>
            </a:r>
            <a:r>
              <a:rPr dirty="0" sz="3600"/>
              <a:t>-</a:t>
            </a:r>
            <a:r>
              <a:rPr dirty="0" sz="3600" spc="-200"/>
              <a:t> </a:t>
            </a:r>
            <a:r>
              <a:rPr dirty="0" sz="3600" spc="-95"/>
              <a:t>1789</a:t>
            </a:r>
            <a:endParaRPr sz="36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5" b="0">
                <a:solidFill>
                  <a:srgbClr val="D16248"/>
                </a:solidFill>
                <a:latin typeface="Arial"/>
                <a:cs typeface="Arial"/>
              </a:rPr>
              <a:t>•</a:t>
            </a:r>
            <a:r>
              <a:rPr dirty="0" sz="2000" spc="170" b="0">
                <a:solidFill>
                  <a:srgbClr val="D16248"/>
                </a:solidFill>
                <a:latin typeface="Arial"/>
                <a:cs typeface="Arial"/>
              </a:rPr>
              <a:t> </a:t>
            </a:r>
            <a:r>
              <a:rPr dirty="0"/>
              <a:t>Art. 1</a:t>
            </a:r>
            <a:r>
              <a:rPr dirty="0" spc="-10"/>
              <a:t>0</a:t>
            </a:r>
            <a:r>
              <a:rPr dirty="0"/>
              <a:t>.</a:t>
            </a:r>
            <a:r>
              <a:rPr dirty="0" spc="-5"/>
              <a:t> </a:t>
            </a:r>
            <a:r>
              <a:rPr dirty="0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L="195580" marR="833755" indent="-182880">
              <a:lnSpc>
                <a:spcPct val="100000"/>
              </a:lnSpc>
              <a:spcBef>
                <a:spcPts val="405"/>
              </a:spcBef>
              <a:buClr>
                <a:srgbClr val="D16248"/>
              </a:buClr>
              <a:buSzPct val="84375"/>
              <a:buFont typeface="Arial"/>
              <a:buChar char="•"/>
              <a:tabLst>
                <a:tab pos="195580" algn="l"/>
              </a:tabLst>
            </a:pPr>
            <a:r>
              <a:rPr dirty="0" sz="1600" spc="-10" b="0" i="1">
                <a:latin typeface="Arial"/>
                <a:cs typeface="Arial"/>
              </a:rPr>
              <a:t>Nul</a:t>
            </a:r>
            <a:r>
              <a:rPr dirty="0" sz="1600" spc="-10" b="0" i="1">
                <a:latin typeface="Arial"/>
                <a:cs typeface="Arial"/>
              </a:rPr>
              <a:t> </a:t>
            </a:r>
            <a:r>
              <a:rPr dirty="0" sz="1600" spc="-10" b="0" i="1">
                <a:latin typeface="Arial"/>
                <a:cs typeface="Arial"/>
              </a:rPr>
              <a:t>ne</a:t>
            </a:r>
            <a:r>
              <a:rPr dirty="0" sz="1600" spc="10" b="0" i="1">
                <a:latin typeface="Arial"/>
                <a:cs typeface="Arial"/>
              </a:rPr>
              <a:t> </a:t>
            </a:r>
            <a:r>
              <a:rPr dirty="0" sz="1600" spc="-10" b="0" i="1">
                <a:latin typeface="Arial"/>
                <a:cs typeface="Arial"/>
              </a:rPr>
              <a:t>doit</a:t>
            </a:r>
            <a:r>
              <a:rPr dirty="0" sz="1600" spc="-5" b="0" i="1">
                <a:latin typeface="Arial"/>
                <a:cs typeface="Arial"/>
              </a:rPr>
              <a:t> </a:t>
            </a:r>
            <a:r>
              <a:rPr dirty="0" sz="1600" spc="-10" b="0" i="1">
                <a:latin typeface="Arial"/>
                <a:cs typeface="Arial"/>
              </a:rPr>
              <a:t>être</a:t>
            </a:r>
            <a:r>
              <a:rPr dirty="0" sz="1600" spc="15" b="0" i="1">
                <a:latin typeface="Arial"/>
                <a:cs typeface="Arial"/>
              </a:rPr>
              <a:t> </a:t>
            </a:r>
            <a:r>
              <a:rPr dirty="0" sz="1600" spc="-10" b="0" i="1">
                <a:latin typeface="Arial"/>
                <a:cs typeface="Arial"/>
              </a:rPr>
              <a:t>inqu</a:t>
            </a:r>
            <a:r>
              <a:rPr dirty="0" sz="1600" b="0" i="1">
                <a:latin typeface="Arial"/>
                <a:cs typeface="Arial"/>
              </a:rPr>
              <a:t>i</a:t>
            </a:r>
            <a:r>
              <a:rPr dirty="0" sz="1600" spc="-10" b="0" i="1">
                <a:latin typeface="Arial"/>
                <a:cs typeface="Arial"/>
              </a:rPr>
              <a:t>été</a:t>
            </a:r>
            <a:r>
              <a:rPr dirty="0" sz="1600" spc="-15" b="0" i="1">
                <a:latin typeface="Arial"/>
                <a:cs typeface="Arial"/>
              </a:rPr>
              <a:t> </a:t>
            </a:r>
            <a:r>
              <a:rPr dirty="0" sz="1600" spc="-10" b="0" i="1">
                <a:latin typeface="Arial"/>
                <a:cs typeface="Arial"/>
              </a:rPr>
              <a:t>pour</a:t>
            </a:r>
            <a:r>
              <a:rPr dirty="0" sz="1600" spc="5" b="0" i="1">
                <a:latin typeface="Arial"/>
                <a:cs typeface="Arial"/>
              </a:rPr>
              <a:t> </a:t>
            </a:r>
            <a:r>
              <a:rPr dirty="0" sz="1600" spc="-10" b="0" i="1">
                <a:latin typeface="Arial"/>
                <a:cs typeface="Arial"/>
              </a:rPr>
              <a:t>ses</a:t>
            </a:r>
            <a:r>
              <a:rPr dirty="0" sz="1600" b="0" i="1">
                <a:latin typeface="Arial"/>
                <a:cs typeface="Arial"/>
              </a:rPr>
              <a:t> </a:t>
            </a:r>
            <a:r>
              <a:rPr dirty="0" sz="1600" spc="-10" b="0" i="1">
                <a:latin typeface="Arial"/>
                <a:cs typeface="Arial"/>
              </a:rPr>
              <a:t>op</a:t>
            </a:r>
            <a:r>
              <a:rPr dirty="0" sz="1600" b="0" i="1">
                <a:latin typeface="Arial"/>
                <a:cs typeface="Arial"/>
              </a:rPr>
              <a:t>i</a:t>
            </a:r>
            <a:r>
              <a:rPr dirty="0" sz="1600" spc="-10" b="0" i="1">
                <a:latin typeface="Arial"/>
                <a:cs typeface="Arial"/>
              </a:rPr>
              <a:t>nion</a:t>
            </a:r>
            <a:r>
              <a:rPr dirty="0" sz="1600" spc="-5" b="0" i="1">
                <a:latin typeface="Arial"/>
                <a:cs typeface="Arial"/>
              </a:rPr>
              <a:t>s</a:t>
            </a:r>
            <a:r>
              <a:rPr dirty="0" sz="1600" spc="-5" b="0" i="1">
                <a:latin typeface="Arial"/>
                <a:cs typeface="Arial"/>
              </a:rPr>
              <a:t>,</a:t>
            </a:r>
            <a:r>
              <a:rPr dirty="0" sz="1600" spc="-15" b="0" i="1">
                <a:latin typeface="Arial"/>
                <a:cs typeface="Arial"/>
              </a:rPr>
              <a:t> </a:t>
            </a:r>
            <a:r>
              <a:rPr dirty="0" sz="1600" spc="-25" b="0" i="1">
                <a:latin typeface="Arial"/>
                <a:cs typeface="Arial"/>
              </a:rPr>
              <a:t>m</a:t>
            </a:r>
            <a:r>
              <a:rPr dirty="0" sz="1600" spc="-10" b="0" i="1">
                <a:latin typeface="Arial"/>
                <a:cs typeface="Arial"/>
              </a:rPr>
              <a:t>ê</a:t>
            </a:r>
            <a:r>
              <a:rPr dirty="0" sz="1600" spc="-25" b="0" i="1">
                <a:latin typeface="Arial"/>
                <a:cs typeface="Arial"/>
              </a:rPr>
              <a:t>m</a:t>
            </a:r>
            <a:r>
              <a:rPr dirty="0" sz="1600" spc="-10" b="0" i="1">
                <a:latin typeface="Arial"/>
                <a:cs typeface="Arial"/>
              </a:rPr>
              <a:t>e</a:t>
            </a:r>
            <a:r>
              <a:rPr dirty="0" sz="1600" spc="30" b="0" i="1">
                <a:latin typeface="Arial"/>
                <a:cs typeface="Arial"/>
              </a:rPr>
              <a:t> </a:t>
            </a:r>
            <a:r>
              <a:rPr dirty="0" sz="1600" spc="-10" b="0" i="1">
                <a:latin typeface="Arial"/>
                <a:cs typeface="Arial"/>
              </a:rPr>
              <a:t>rel</a:t>
            </a:r>
            <a:r>
              <a:rPr dirty="0" sz="1600" b="0" i="1">
                <a:latin typeface="Arial"/>
                <a:cs typeface="Arial"/>
              </a:rPr>
              <a:t>i</a:t>
            </a:r>
            <a:r>
              <a:rPr dirty="0" sz="1600" spc="-10" b="0" i="1">
                <a:latin typeface="Arial"/>
                <a:cs typeface="Arial"/>
              </a:rPr>
              <a:t>gieu</a:t>
            </a:r>
            <a:r>
              <a:rPr dirty="0" sz="1600" spc="-5" b="0" i="1">
                <a:latin typeface="Arial"/>
                <a:cs typeface="Arial"/>
              </a:rPr>
              <a:t>s</a:t>
            </a:r>
            <a:r>
              <a:rPr dirty="0" sz="1600" spc="-10" b="0" i="1">
                <a:latin typeface="Arial"/>
                <a:cs typeface="Arial"/>
              </a:rPr>
              <a:t>es,</a:t>
            </a:r>
            <a:r>
              <a:rPr dirty="0" sz="1600" spc="-25" b="0" i="1">
                <a:latin typeface="Arial"/>
                <a:cs typeface="Arial"/>
              </a:rPr>
              <a:t> </a:t>
            </a:r>
            <a:r>
              <a:rPr dirty="0" sz="1600" spc="-10" b="0" i="1">
                <a:latin typeface="Arial"/>
                <a:cs typeface="Arial"/>
              </a:rPr>
              <a:t>pourvu</a:t>
            </a:r>
            <a:r>
              <a:rPr dirty="0" sz="1600" spc="10" b="0" i="1">
                <a:latin typeface="Arial"/>
                <a:cs typeface="Arial"/>
              </a:rPr>
              <a:t> </a:t>
            </a:r>
            <a:r>
              <a:rPr dirty="0" sz="1600" spc="-10" b="0" i="1">
                <a:latin typeface="Arial"/>
                <a:cs typeface="Arial"/>
              </a:rPr>
              <a:t>que</a:t>
            </a:r>
            <a:r>
              <a:rPr dirty="0" sz="1600" spc="-5" b="0" i="1">
                <a:latin typeface="Arial"/>
                <a:cs typeface="Arial"/>
              </a:rPr>
              <a:t> </a:t>
            </a:r>
            <a:r>
              <a:rPr dirty="0" sz="1600" b="0" i="1">
                <a:latin typeface="Arial"/>
                <a:cs typeface="Arial"/>
              </a:rPr>
              <a:t>l</a:t>
            </a:r>
            <a:r>
              <a:rPr dirty="0" sz="1600" spc="-10" b="0" i="1">
                <a:latin typeface="Arial"/>
                <a:cs typeface="Arial"/>
              </a:rPr>
              <a:t>eur</a:t>
            </a:r>
            <a:r>
              <a:rPr dirty="0" sz="1600" spc="-5" b="0" i="1">
                <a:latin typeface="Arial"/>
                <a:cs typeface="Arial"/>
              </a:rPr>
              <a:t> </a:t>
            </a:r>
            <a:r>
              <a:rPr dirty="0" sz="1600" spc="-25" b="0" i="1">
                <a:latin typeface="Arial"/>
                <a:cs typeface="Arial"/>
              </a:rPr>
              <a:t>m</a:t>
            </a:r>
            <a:r>
              <a:rPr dirty="0" sz="1600" spc="-10" b="0" i="1">
                <a:latin typeface="Arial"/>
                <a:cs typeface="Arial"/>
              </a:rPr>
              <a:t>anifestation</a:t>
            </a:r>
            <a:r>
              <a:rPr dirty="0" sz="1600" spc="10" b="0" i="1">
                <a:latin typeface="Arial"/>
                <a:cs typeface="Arial"/>
              </a:rPr>
              <a:t> </a:t>
            </a:r>
            <a:r>
              <a:rPr dirty="0" sz="1600" spc="-10" b="0" i="1">
                <a:latin typeface="Arial"/>
                <a:cs typeface="Arial"/>
              </a:rPr>
              <a:t>ne</a:t>
            </a:r>
            <a:r>
              <a:rPr dirty="0" sz="1600" spc="10" b="0" i="1">
                <a:latin typeface="Arial"/>
                <a:cs typeface="Arial"/>
              </a:rPr>
              <a:t> </a:t>
            </a:r>
            <a:r>
              <a:rPr dirty="0" sz="1600" spc="-10" b="0" i="1">
                <a:latin typeface="Arial"/>
                <a:cs typeface="Arial"/>
              </a:rPr>
              <a:t>trouble</a:t>
            </a:r>
            <a:r>
              <a:rPr dirty="0" sz="1600" b="0" i="1">
                <a:latin typeface="Arial"/>
                <a:cs typeface="Arial"/>
              </a:rPr>
              <a:t> </a:t>
            </a:r>
            <a:r>
              <a:rPr dirty="0" sz="1600" spc="-10" b="0" i="1">
                <a:latin typeface="Arial"/>
                <a:cs typeface="Arial"/>
              </a:rPr>
              <a:t>pas</a:t>
            </a:r>
            <a:r>
              <a:rPr dirty="0" sz="1600" spc="15" b="0" i="1">
                <a:latin typeface="Arial"/>
                <a:cs typeface="Arial"/>
              </a:rPr>
              <a:t> </a:t>
            </a:r>
            <a:r>
              <a:rPr dirty="0" sz="1600" spc="-5" b="0" i="1">
                <a:latin typeface="Arial"/>
                <a:cs typeface="Arial"/>
              </a:rPr>
              <a:t>l</a:t>
            </a:r>
            <a:r>
              <a:rPr dirty="0" sz="1600" spc="-10" b="0" i="1">
                <a:latin typeface="Arial"/>
                <a:cs typeface="Arial"/>
              </a:rPr>
              <a:t>'</a:t>
            </a:r>
            <a:r>
              <a:rPr dirty="0" sz="1600" spc="-10" b="0" i="1">
                <a:latin typeface="Arial"/>
                <a:cs typeface="Arial"/>
              </a:rPr>
              <a:t>ord</a:t>
            </a:r>
            <a:r>
              <a:rPr dirty="0" sz="1600" spc="-20" b="0" i="1">
                <a:latin typeface="Arial"/>
                <a:cs typeface="Arial"/>
              </a:rPr>
              <a:t>r</a:t>
            </a:r>
            <a:r>
              <a:rPr dirty="0" sz="1600" spc="-10" b="0" i="1">
                <a:latin typeface="Arial"/>
                <a:cs typeface="Arial"/>
              </a:rPr>
              <a:t>e</a:t>
            </a:r>
            <a:r>
              <a:rPr dirty="0" sz="1600" spc="10" b="0" i="1">
                <a:latin typeface="Arial"/>
                <a:cs typeface="Arial"/>
              </a:rPr>
              <a:t> </a:t>
            </a:r>
            <a:r>
              <a:rPr dirty="0" sz="1600" spc="-10" b="0" i="1">
                <a:latin typeface="Arial"/>
                <a:cs typeface="Arial"/>
              </a:rPr>
              <a:t>pub</a:t>
            </a:r>
            <a:r>
              <a:rPr dirty="0" sz="1600" b="0" i="1">
                <a:latin typeface="Arial"/>
                <a:cs typeface="Arial"/>
              </a:rPr>
              <a:t>l</a:t>
            </a:r>
            <a:r>
              <a:rPr dirty="0" sz="1600" spc="-10" b="0" i="1">
                <a:latin typeface="Arial"/>
                <a:cs typeface="Arial"/>
              </a:rPr>
              <a:t>ic</a:t>
            </a:r>
            <a:r>
              <a:rPr dirty="0" sz="1600" spc="-25" b="0" i="1">
                <a:latin typeface="Arial"/>
                <a:cs typeface="Arial"/>
              </a:rPr>
              <a:t> </a:t>
            </a:r>
            <a:r>
              <a:rPr dirty="0" sz="1600" spc="-10" b="0" i="1">
                <a:latin typeface="Arial"/>
                <a:cs typeface="Arial"/>
              </a:rPr>
              <a:t>étab</a:t>
            </a:r>
            <a:r>
              <a:rPr dirty="0" sz="1600" b="0" i="1">
                <a:latin typeface="Arial"/>
                <a:cs typeface="Arial"/>
              </a:rPr>
              <a:t>l</a:t>
            </a:r>
            <a:r>
              <a:rPr dirty="0" sz="1600" spc="-5" b="0" i="1">
                <a:latin typeface="Arial"/>
                <a:cs typeface="Arial"/>
              </a:rPr>
              <a:t>i</a:t>
            </a:r>
            <a:r>
              <a:rPr dirty="0" sz="1600" spc="-10" b="0" i="1">
                <a:latin typeface="Arial"/>
                <a:cs typeface="Arial"/>
              </a:rPr>
              <a:t> </a:t>
            </a:r>
            <a:r>
              <a:rPr dirty="0" sz="1600" spc="-10" b="0" i="1">
                <a:latin typeface="Arial"/>
                <a:cs typeface="Arial"/>
              </a:rPr>
              <a:t>par</a:t>
            </a:r>
            <a:r>
              <a:rPr dirty="0" sz="1600" spc="5" b="0" i="1">
                <a:latin typeface="Arial"/>
                <a:cs typeface="Arial"/>
              </a:rPr>
              <a:t> </a:t>
            </a:r>
            <a:r>
              <a:rPr dirty="0" sz="1600" spc="-10" b="0" i="1">
                <a:latin typeface="Arial"/>
                <a:cs typeface="Arial"/>
              </a:rPr>
              <a:t>la</a:t>
            </a:r>
            <a:r>
              <a:rPr dirty="0" sz="1600" spc="-5" b="0" i="1">
                <a:latin typeface="Arial"/>
                <a:cs typeface="Arial"/>
              </a:rPr>
              <a:t> </a:t>
            </a:r>
            <a:r>
              <a:rPr dirty="0" sz="1600" spc="-10" b="0" i="1">
                <a:latin typeface="Arial"/>
                <a:cs typeface="Arial"/>
              </a:rPr>
              <a:t>Lo</a:t>
            </a:r>
            <a:r>
              <a:rPr dirty="0" sz="1600" b="0" i="1">
                <a:latin typeface="Arial"/>
                <a:cs typeface="Arial"/>
              </a:rPr>
              <a:t>i</a:t>
            </a:r>
            <a:r>
              <a:rPr dirty="0" sz="1600" spc="-5" b="0" i="1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195580" marR="5080" indent="-182880">
              <a:lnSpc>
                <a:spcPct val="100000"/>
              </a:lnSpc>
              <a:spcBef>
                <a:spcPts val="555"/>
              </a:spcBef>
              <a:buClr>
                <a:srgbClr val="D16248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b="0">
                <a:latin typeface="Arial"/>
                <a:cs typeface="Arial"/>
              </a:rPr>
              <a:t>No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one</a:t>
            </a:r>
            <a:r>
              <a:rPr dirty="0" spc="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may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be</a:t>
            </a:r>
            <a:r>
              <a:rPr dirty="0" spc="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d</a:t>
            </a:r>
            <a:r>
              <a:rPr dirty="0" spc="-10" b="0">
                <a:latin typeface="Arial"/>
                <a:cs typeface="Arial"/>
              </a:rPr>
              <a:t>i</a:t>
            </a:r>
            <a:r>
              <a:rPr dirty="0" b="0">
                <a:latin typeface="Arial"/>
                <a:cs typeface="Arial"/>
              </a:rPr>
              <a:t>sturbed</a:t>
            </a:r>
            <a:r>
              <a:rPr dirty="0" spc="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on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acco</a:t>
            </a:r>
            <a:r>
              <a:rPr dirty="0" spc="-10" b="0">
                <a:latin typeface="Arial"/>
                <a:cs typeface="Arial"/>
              </a:rPr>
              <a:t>u</a:t>
            </a:r>
            <a:r>
              <a:rPr dirty="0" b="0">
                <a:latin typeface="Arial"/>
                <a:cs typeface="Arial"/>
              </a:rPr>
              <a:t>nt of h</a:t>
            </a:r>
            <a:r>
              <a:rPr dirty="0" spc="-15" b="0">
                <a:latin typeface="Arial"/>
                <a:cs typeface="Arial"/>
              </a:rPr>
              <a:t>i</a:t>
            </a:r>
            <a:r>
              <a:rPr dirty="0" b="0">
                <a:latin typeface="Arial"/>
                <a:cs typeface="Arial"/>
              </a:rPr>
              <a:t>s op</a:t>
            </a:r>
            <a:r>
              <a:rPr dirty="0" spc="-10" b="0">
                <a:latin typeface="Arial"/>
                <a:cs typeface="Arial"/>
              </a:rPr>
              <a:t>i</a:t>
            </a:r>
            <a:r>
              <a:rPr dirty="0" b="0">
                <a:latin typeface="Arial"/>
                <a:cs typeface="Arial"/>
              </a:rPr>
              <a:t>n</a:t>
            </a:r>
            <a:r>
              <a:rPr dirty="0" spc="-10" b="0">
                <a:latin typeface="Arial"/>
                <a:cs typeface="Arial"/>
              </a:rPr>
              <a:t>i</a:t>
            </a:r>
            <a:r>
              <a:rPr dirty="0" b="0">
                <a:latin typeface="Arial"/>
                <a:cs typeface="Arial"/>
              </a:rPr>
              <a:t>o</a:t>
            </a:r>
            <a:r>
              <a:rPr dirty="0" spc="-10" b="0">
                <a:latin typeface="Arial"/>
                <a:cs typeface="Arial"/>
              </a:rPr>
              <a:t>n</a:t>
            </a:r>
            <a:r>
              <a:rPr dirty="0" b="0">
                <a:latin typeface="Arial"/>
                <a:cs typeface="Arial"/>
              </a:rPr>
              <a:t>s,</a:t>
            </a:r>
            <a:r>
              <a:rPr dirty="0" spc="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ev</a:t>
            </a:r>
            <a:r>
              <a:rPr dirty="0" spc="-10" b="0">
                <a:latin typeface="Arial"/>
                <a:cs typeface="Arial"/>
              </a:rPr>
              <a:t>e</a:t>
            </a:r>
            <a:r>
              <a:rPr dirty="0" b="0">
                <a:latin typeface="Arial"/>
                <a:cs typeface="Arial"/>
              </a:rPr>
              <a:t>n</a:t>
            </a:r>
            <a:r>
              <a:rPr dirty="0" b="0">
                <a:latin typeface="Arial"/>
                <a:cs typeface="Arial"/>
              </a:rPr>
              <a:t> rel</a:t>
            </a:r>
            <a:r>
              <a:rPr dirty="0" spc="-10" b="0">
                <a:latin typeface="Arial"/>
                <a:cs typeface="Arial"/>
              </a:rPr>
              <a:t>i</a:t>
            </a:r>
            <a:r>
              <a:rPr dirty="0" b="0">
                <a:latin typeface="Arial"/>
                <a:cs typeface="Arial"/>
              </a:rPr>
              <a:t>gi</a:t>
            </a:r>
            <a:r>
              <a:rPr dirty="0" spc="-10" b="0">
                <a:latin typeface="Arial"/>
                <a:cs typeface="Arial"/>
              </a:rPr>
              <a:t>o</a:t>
            </a:r>
            <a:r>
              <a:rPr dirty="0" b="0">
                <a:latin typeface="Arial"/>
                <a:cs typeface="Arial"/>
              </a:rPr>
              <a:t>us</a:t>
            </a:r>
            <a:r>
              <a:rPr dirty="0" spc="3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on</a:t>
            </a:r>
            <a:r>
              <a:rPr dirty="0" spc="-10" b="0">
                <a:latin typeface="Arial"/>
                <a:cs typeface="Arial"/>
              </a:rPr>
              <a:t>e</a:t>
            </a:r>
            <a:r>
              <a:rPr dirty="0" b="0">
                <a:latin typeface="Arial"/>
                <a:cs typeface="Arial"/>
              </a:rPr>
              <a:t>s,</a:t>
            </a:r>
            <a:r>
              <a:rPr dirty="0" spc="15" b="0">
                <a:latin typeface="Arial"/>
                <a:cs typeface="Arial"/>
              </a:rPr>
              <a:t> </a:t>
            </a:r>
            <a:r>
              <a:rPr dirty="0" b="0">
                <a:solidFill>
                  <a:srgbClr val="D16248"/>
                </a:solidFill>
                <a:latin typeface="Arial"/>
                <a:cs typeface="Arial"/>
              </a:rPr>
              <a:t>as long</a:t>
            </a:r>
            <a:r>
              <a:rPr dirty="0" spc="5" b="0">
                <a:solidFill>
                  <a:srgbClr val="D16248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D16248"/>
                </a:solidFill>
                <a:latin typeface="Arial"/>
                <a:cs typeface="Arial"/>
              </a:rPr>
              <a:t>as the</a:t>
            </a:r>
            <a:r>
              <a:rPr dirty="0" spc="-15" b="0">
                <a:solidFill>
                  <a:srgbClr val="D16248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D16248"/>
                </a:solidFill>
                <a:latin typeface="Arial"/>
                <a:cs typeface="Arial"/>
              </a:rPr>
              <a:t>manifestation</a:t>
            </a:r>
            <a:r>
              <a:rPr dirty="0" spc="5" b="0">
                <a:solidFill>
                  <a:srgbClr val="D16248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D16248"/>
                </a:solidFill>
                <a:latin typeface="Arial"/>
                <a:cs typeface="Arial"/>
              </a:rPr>
              <a:t>of s</a:t>
            </a:r>
            <a:r>
              <a:rPr dirty="0" spc="-10" b="0">
                <a:solidFill>
                  <a:srgbClr val="D16248"/>
                </a:solidFill>
                <a:latin typeface="Arial"/>
                <a:cs typeface="Arial"/>
              </a:rPr>
              <a:t>u</a:t>
            </a:r>
            <a:r>
              <a:rPr dirty="0" b="0">
                <a:solidFill>
                  <a:srgbClr val="D16248"/>
                </a:solidFill>
                <a:latin typeface="Arial"/>
                <a:cs typeface="Arial"/>
              </a:rPr>
              <a:t>ch</a:t>
            </a:r>
            <a:r>
              <a:rPr dirty="0" b="0">
                <a:solidFill>
                  <a:srgbClr val="D16248"/>
                </a:solidFill>
                <a:latin typeface="Arial"/>
                <a:cs typeface="Arial"/>
              </a:rPr>
              <a:t> op</a:t>
            </a:r>
            <a:r>
              <a:rPr dirty="0" spc="-10" b="0">
                <a:solidFill>
                  <a:srgbClr val="D16248"/>
                </a:solidFill>
                <a:latin typeface="Arial"/>
                <a:cs typeface="Arial"/>
              </a:rPr>
              <a:t>i</a:t>
            </a:r>
            <a:r>
              <a:rPr dirty="0" b="0">
                <a:solidFill>
                  <a:srgbClr val="D16248"/>
                </a:solidFill>
                <a:latin typeface="Arial"/>
                <a:cs typeface="Arial"/>
              </a:rPr>
              <a:t>ni</a:t>
            </a:r>
            <a:r>
              <a:rPr dirty="0" spc="-10" b="0">
                <a:solidFill>
                  <a:srgbClr val="D16248"/>
                </a:solidFill>
                <a:latin typeface="Arial"/>
                <a:cs typeface="Arial"/>
              </a:rPr>
              <a:t>o</a:t>
            </a:r>
            <a:r>
              <a:rPr dirty="0" b="0">
                <a:solidFill>
                  <a:srgbClr val="D16248"/>
                </a:solidFill>
                <a:latin typeface="Arial"/>
                <a:cs typeface="Arial"/>
              </a:rPr>
              <a:t>ns</a:t>
            </a:r>
            <a:r>
              <a:rPr dirty="0" spc="35" b="0">
                <a:solidFill>
                  <a:srgbClr val="D16248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D16248"/>
                </a:solidFill>
                <a:latin typeface="Arial"/>
                <a:cs typeface="Arial"/>
              </a:rPr>
              <a:t>do</a:t>
            </a:r>
            <a:r>
              <a:rPr dirty="0" spc="-10" b="0">
                <a:solidFill>
                  <a:srgbClr val="D16248"/>
                </a:solidFill>
                <a:latin typeface="Arial"/>
                <a:cs typeface="Arial"/>
              </a:rPr>
              <a:t>e</a:t>
            </a:r>
            <a:r>
              <a:rPr dirty="0" b="0">
                <a:solidFill>
                  <a:srgbClr val="D16248"/>
                </a:solidFill>
                <a:latin typeface="Arial"/>
                <a:cs typeface="Arial"/>
              </a:rPr>
              <a:t>s</a:t>
            </a:r>
            <a:r>
              <a:rPr dirty="0" spc="10" b="0">
                <a:solidFill>
                  <a:srgbClr val="D16248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D16248"/>
                </a:solidFill>
                <a:latin typeface="Arial"/>
                <a:cs typeface="Arial"/>
              </a:rPr>
              <a:t>not</a:t>
            </a:r>
            <a:r>
              <a:rPr dirty="0" spc="-10" b="0">
                <a:solidFill>
                  <a:srgbClr val="D16248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D16248"/>
                </a:solidFill>
                <a:latin typeface="Arial"/>
                <a:cs typeface="Arial"/>
              </a:rPr>
              <a:t>i</a:t>
            </a:r>
            <a:r>
              <a:rPr dirty="0" spc="-10" b="0">
                <a:solidFill>
                  <a:srgbClr val="D16248"/>
                </a:solidFill>
                <a:latin typeface="Arial"/>
                <a:cs typeface="Arial"/>
              </a:rPr>
              <a:t>n</a:t>
            </a:r>
            <a:r>
              <a:rPr dirty="0" b="0">
                <a:solidFill>
                  <a:srgbClr val="D16248"/>
                </a:solidFill>
                <a:latin typeface="Arial"/>
                <a:cs typeface="Arial"/>
              </a:rPr>
              <a:t>ter</a:t>
            </a:r>
            <a:r>
              <a:rPr dirty="0" spc="5" b="0">
                <a:solidFill>
                  <a:srgbClr val="D16248"/>
                </a:solidFill>
                <a:latin typeface="Arial"/>
                <a:cs typeface="Arial"/>
              </a:rPr>
              <a:t>f</a:t>
            </a:r>
            <a:r>
              <a:rPr dirty="0" b="0">
                <a:solidFill>
                  <a:srgbClr val="D16248"/>
                </a:solidFill>
                <a:latin typeface="Arial"/>
                <a:cs typeface="Arial"/>
              </a:rPr>
              <a:t>ere with the estab</a:t>
            </a:r>
            <a:r>
              <a:rPr dirty="0" spc="-10" b="0">
                <a:solidFill>
                  <a:srgbClr val="D16248"/>
                </a:solidFill>
                <a:latin typeface="Arial"/>
                <a:cs typeface="Arial"/>
              </a:rPr>
              <a:t>l</a:t>
            </a:r>
            <a:r>
              <a:rPr dirty="0" b="0">
                <a:solidFill>
                  <a:srgbClr val="D16248"/>
                </a:solidFill>
                <a:latin typeface="Arial"/>
                <a:cs typeface="Arial"/>
              </a:rPr>
              <a:t>is</a:t>
            </a:r>
            <a:r>
              <a:rPr dirty="0" spc="-10" b="0">
                <a:solidFill>
                  <a:srgbClr val="D16248"/>
                </a:solidFill>
                <a:latin typeface="Arial"/>
                <a:cs typeface="Arial"/>
              </a:rPr>
              <a:t>h</a:t>
            </a:r>
            <a:r>
              <a:rPr dirty="0" b="0">
                <a:solidFill>
                  <a:srgbClr val="D16248"/>
                </a:solidFill>
                <a:latin typeface="Arial"/>
                <a:cs typeface="Arial"/>
              </a:rPr>
              <a:t>ed</a:t>
            </a:r>
            <a:r>
              <a:rPr dirty="0" spc="30" b="0">
                <a:solidFill>
                  <a:srgbClr val="D16248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D16248"/>
                </a:solidFill>
                <a:latin typeface="Arial"/>
                <a:cs typeface="Arial"/>
              </a:rPr>
              <a:t>Law</a:t>
            </a:r>
            <a:r>
              <a:rPr dirty="0" spc="10" b="0">
                <a:solidFill>
                  <a:srgbClr val="D16248"/>
                </a:solidFill>
                <a:latin typeface="Arial"/>
                <a:cs typeface="Arial"/>
              </a:rPr>
              <a:t> </a:t>
            </a:r>
            <a:r>
              <a:rPr dirty="0" spc="-5" b="0">
                <a:solidFill>
                  <a:srgbClr val="D16248"/>
                </a:solidFill>
                <a:latin typeface="Arial"/>
                <a:cs typeface="Arial"/>
              </a:rPr>
              <a:t>and</a:t>
            </a:r>
            <a:r>
              <a:rPr dirty="0" spc="-5" b="0">
                <a:solidFill>
                  <a:srgbClr val="D16248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D16248"/>
                </a:solidFill>
                <a:latin typeface="Arial"/>
                <a:cs typeface="Arial"/>
              </a:rPr>
              <a:t>Orde</a:t>
            </a:r>
            <a:r>
              <a:rPr dirty="0" spc="-130" b="0">
                <a:solidFill>
                  <a:srgbClr val="D16248"/>
                </a:solidFill>
                <a:latin typeface="Arial"/>
                <a:cs typeface="Arial"/>
              </a:rPr>
              <a:t>r</a:t>
            </a:r>
            <a:r>
              <a:rPr dirty="0" b="0">
                <a:solidFill>
                  <a:srgbClr val="D16248"/>
                </a:solidFill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4802" rIns="0" bIns="0" rtlCol="0" vert="horz">
            <a:spAutoFit/>
          </a:bodyPr>
          <a:lstStyle/>
          <a:p>
            <a:pPr marL="12700">
              <a:lnSpc>
                <a:spcPts val="4760"/>
              </a:lnSpc>
            </a:pPr>
            <a:r>
              <a:rPr dirty="0" spc="-120"/>
              <a:t>Uni</a:t>
            </a:r>
            <a:r>
              <a:rPr dirty="0" spc="-114"/>
              <a:t>v</a:t>
            </a:r>
            <a:r>
              <a:rPr dirty="0" spc="-120"/>
              <a:t>er</a:t>
            </a:r>
            <a:r>
              <a:rPr dirty="0" spc="-114"/>
              <a:t>s</a:t>
            </a:r>
            <a:r>
              <a:rPr dirty="0" spc="-114"/>
              <a:t>ali</a:t>
            </a:r>
            <a:r>
              <a:rPr dirty="0" spc="-114"/>
              <a:t>s</a:t>
            </a:r>
            <a:r>
              <a:rPr dirty="0" spc="-35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96504"/>
            <a:ext cx="2611755" cy="744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5580" indent="-182880">
              <a:lnSpc>
                <a:spcPct val="100000"/>
              </a:lnSpc>
              <a:buClr>
                <a:srgbClr val="D16248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>
                <a:latin typeface="Arial"/>
                <a:cs typeface="Arial"/>
              </a:rPr>
              <a:t>T</a:t>
            </a:r>
            <a:r>
              <a:rPr dirty="0" sz="2400" spc="-10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e N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tural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w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ts val="2855"/>
              </a:lnSpc>
              <a:spcBef>
                <a:spcPts val="575"/>
              </a:spcBef>
              <a:buClr>
                <a:srgbClr val="D16248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>
                <a:latin typeface="Arial"/>
                <a:cs typeface="Arial"/>
              </a:rPr>
              <a:t>Vs.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particul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risms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794702"/>
            <a:ext cx="8074025" cy="2348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“</a:t>
            </a:r>
            <a:r>
              <a:rPr dirty="0" sz="2200" spc="-254">
                <a:latin typeface="Arial"/>
                <a:cs typeface="Arial"/>
              </a:rPr>
              <a:t>T</a:t>
            </a:r>
            <a:r>
              <a:rPr dirty="0" sz="2200" spc="-15">
                <a:latin typeface="Arial"/>
                <a:cs typeface="Arial"/>
              </a:rPr>
              <a:t>o</a:t>
            </a:r>
            <a:r>
              <a:rPr dirty="0" sz="2200" spc="7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s</a:t>
            </a:r>
            <a:r>
              <a:rPr dirty="0" sz="2200" spc="-10">
                <a:latin typeface="Arial"/>
                <a:cs typeface="Arial"/>
              </a:rPr>
              <a:t>p</a:t>
            </a:r>
            <a:r>
              <a:rPr dirty="0" sz="2200" spc="-15">
                <a:latin typeface="Arial"/>
                <a:cs typeface="Arial"/>
              </a:rPr>
              <a:t>eak</a:t>
            </a:r>
            <a:r>
              <a:rPr dirty="0" sz="2200" spc="8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of</a:t>
            </a:r>
            <a:r>
              <a:rPr dirty="0" sz="2200" spc="6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Fre</a:t>
            </a:r>
            <a:r>
              <a:rPr dirty="0" sz="2200" spc="-10">
                <a:latin typeface="Arial"/>
                <a:cs typeface="Arial"/>
              </a:rPr>
              <a:t>n</a:t>
            </a:r>
            <a:r>
              <a:rPr dirty="0" sz="2200" spc="-15">
                <a:latin typeface="Arial"/>
                <a:cs typeface="Arial"/>
              </a:rPr>
              <a:t>ch</a:t>
            </a:r>
            <a:r>
              <a:rPr dirty="0" sz="2200" spc="8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un</a:t>
            </a:r>
            <a:r>
              <a:rPr dirty="0" sz="2200">
                <a:latin typeface="Arial"/>
                <a:cs typeface="Arial"/>
              </a:rPr>
              <a:t>i</a:t>
            </a:r>
            <a:r>
              <a:rPr dirty="0" sz="2200" spc="-15">
                <a:latin typeface="Arial"/>
                <a:cs typeface="Arial"/>
              </a:rPr>
              <a:t>v</a:t>
            </a:r>
            <a:r>
              <a:rPr dirty="0" sz="2200" spc="-10">
                <a:latin typeface="Arial"/>
                <a:cs typeface="Arial"/>
              </a:rPr>
              <a:t>e</a:t>
            </a:r>
            <a:r>
              <a:rPr dirty="0" sz="2200" spc="-10">
                <a:latin typeface="Arial"/>
                <a:cs typeface="Arial"/>
              </a:rPr>
              <a:t>rsali</a:t>
            </a:r>
            <a:r>
              <a:rPr dirty="0" sz="2200" spc="-10">
                <a:latin typeface="Arial"/>
                <a:cs typeface="Arial"/>
              </a:rPr>
              <a:t>s</a:t>
            </a:r>
            <a:r>
              <a:rPr dirty="0" sz="2200" spc="-20">
                <a:latin typeface="Arial"/>
                <a:cs typeface="Arial"/>
              </a:rPr>
              <a:t>m</a:t>
            </a:r>
            <a:r>
              <a:rPr dirty="0" sz="2200" spc="8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is</a:t>
            </a:r>
            <a:r>
              <a:rPr dirty="0" sz="2200" spc="7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and</a:t>
            </a:r>
            <a:r>
              <a:rPr dirty="0" sz="2200" spc="7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is</a:t>
            </a:r>
            <a:r>
              <a:rPr dirty="0" sz="2200" spc="7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not</a:t>
            </a:r>
            <a:r>
              <a:rPr dirty="0" sz="2200" spc="7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an</a:t>
            </a:r>
            <a:r>
              <a:rPr dirty="0" sz="2200" spc="7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oxy</a:t>
            </a:r>
            <a:r>
              <a:rPr dirty="0" sz="2200" spc="-15">
                <a:latin typeface="Arial"/>
                <a:cs typeface="Arial"/>
              </a:rPr>
              <a:t>m</a:t>
            </a:r>
            <a:r>
              <a:rPr dirty="0" sz="2200" spc="-15">
                <a:latin typeface="Arial"/>
                <a:cs typeface="Arial"/>
              </a:rPr>
              <a:t>oro</a:t>
            </a:r>
            <a:r>
              <a:rPr dirty="0" sz="2200" spc="-10">
                <a:latin typeface="Arial"/>
                <a:cs typeface="Arial"/>
              </a:rPr>
              <a:t>n</a:t>
            </a:r>
            <a:r>
              <a:rPr dirty="0" sz="2200" spc="-10">
                <a:latin typeface="Arial"/>
                <a:cs typeface="Arial"/>
              </a:rPr>
              <a:t>:</a:t>
            </a:r>
            <a:r>
              <a:rPr dirty="0" sz="2200" spc="8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it</a:t>
            </a:r>
            <a:r>
              <a:rPr dirty="0" sz="2200" spc="7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is</a:t>
            </a:r>
            <a:r>
              <a:rPr dirty="0" sz="2200" spc="-10">
                <a:latin typeface="Arial"/>
                <a:cs typeface="Arial"/>
              </a:rPr>
              <a:t> to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the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e</a:t>
            </a:r>
            <a:r>
              <a:rPr dirty="0" sz="2200" spc="-25">
                <a:latin typeface="Arial"/>
                <a:cs typeface="Arial"/>
              </a:rPr>
              <a:t>x</a:t>
            </a:r>
            <a:r>
              <a:rPr dirty="0" sz="2200" spc="-10">
                <a:latin typeface="Arial"/>
                <a:cs typeface="Arial"/>
              </a:rPr>
              <a:t>t</a:t>
            </a:r>
            <a:r>
              <a:rPr dirty="0" sz="2200" spc="-5">
                <a:latin typeface="Arial"/>
                <a:cs typeface="Arial"/>
              </a:rPr>
              <a:t>e</a:t>
            </a:r>
            <a:r>
              <a:rPr dirty="0" sz="2200" spc="-10">
                <a:latin typeface="Arial"/>
                <a:cs typeface="Arial"/>
              </a:rPr>
              <a:t>nt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that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D16248"/>
                </a:solidFill>
                <a:latin typeface="Arial"/>
                <a:cs typeface="Arial"/>
              </a:rPr>
              <a:t>un</a:t>
            </a:r>
            <a:r>
              <a:rPr dirty="0" sz="2200" spc="5">
                <a:solidFill>
                  <a:srgbClr val="D16248"/>
                </a:solidFill>
                <a:latin typeface="Arial"/>
                <a:cs typeface="Arial"/>
              </a:rPr>
              <a:t>i</a:t>
            </a:r>
            <a:r>
              <a:rPr dirty="0" sz="2200" spc="-15">
                <a:solidFill>
                  <a:srgbClr val="D16248"/>
                </a:solidFill>
                <a:latin typeface="Arial"/>
                <a:cs typeface="Arial"/>
              </a:rPr>
              <a:t>ver</a:t>
            </a:r>
            <a:r>
              <a:rPr dirty="0" sz="2200" spc="-10">
                <a:solidFill>
                  <a:srgbClr val="D16248"/>
                </a:solidFill>
                <a:latin typeface="Arial"/>
                <a:cs typeface="Arial"/>
              </a:rPr>
              <a:t>s</a:t>
            </a:r>
            <a:r>
              <a:rPr dirty="0" sz="2200" spc="-10">
                <a:solidFill>
                  <a:srgbClr val="D16248"/>
                </a:solidFill>
                <a:latin typeface="Arial"/>
                <a:cs typeface="Arial"/>
              </a:rPr>
              <a:t>al</a:t>
            </a:r>
            <a:r>
              <a:rPr dirty="0" sz="2200">
                <a:solidFill>
                  <a:srgbClr val="D16248"/>
                </a:solidFill>
                <a:latin typeface="Arial"/>
                <a:cs typeface="Arial"/>
              </a:rPr>
              <a:t>i</a:t>
            </a:r>
            <a:r>
              <a:rPr dirty="0" sz="2200" spc="-15">
                <a:solidFill>
                  <a:srgbClr val="D16248"/>
                </a:solidFill>
                <a:latin typeface="Arial"/>
                <a:cs typeface="Arial"/>
              </a:rPr>
              <a:t>sm</a:t>
            </a:r>
            <a:r>
              <a:rPr dirty="0" sz="2200">
                <a:solidFill>
                  <a:srgbClr val="D16248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D1624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D16248"/>
                </a:solidFill>
                <a:latin typeface="Arial"/>
                <a:cs typeface="Arial"/>
              </a:rPr>
              <a:t>is</a:t>
            </a:r>
            <a:r>
              <a:rPr dirty="0" sz="2200">
                <a:solidFill>
                  <a:srgbClr val="D16248"/>
                </a:solidFill>
                <a:latin typeface="Arial"/>
                <a:cs typeface="Arial"/>
              </a:rPr>
              <a:t> </a:t>
            </a:r>
            <a:r>
              <a:rPr dirty="0" sz="2200" spc="5">
                <a:solidFill>
                  <a:srgbClr val="D16248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D16248"/>
                </a:solidFill>
                <a:latin typeface="Arial"/>
                <a:cs typeface="Arial"/>
              </a:rPr>
              <a:t>def</a:t>
            </a:r>
            <a:r>
              <a:rPr dirty="0" sz="2200">
                <a:solidFill>
                  <a:srgbClr val="D16248"/>
                </a:solidFill>
                <a:latin typeface="Arial"/>
                <a:cs typeface="Arial"/>
              </a:rPr>
              <a:t>i</a:t>
            </a:r>
            <a:r>
              <a:rPr dirty="0" sz="2200" spc="-15">
                <a:solidFill>
                  <a:srgbClr val="D16248"/>
                </a:solidFill>
                <a:latin typeface="Arial"/>
                <a:cs typeface="Arial"/>
              </a:rPr>
              <a:t>ned</a:t>
            </a:r>
            <a:r>
              <a:rPr dirty="0" sz="2200">
                <a:solidFill>
                  <a:srgbClr val="D16248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D16248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D16248"/>
                </a:solidFill>
                <a:latin typeface="Arial"/>
                <a:cs typeface="Arial"/>
              </a:rPr>
              <a:t>as</a:t>
            </a:r>
            <a:r>
              <a:rPr dirty="0" sz="2200">
                <a:solidFill>
                  <a:srgbClr val="D16248"/>
                </a:solidFill>
                <a:latin typeface="Arial"/>
                <a:cs typeface="Arial"/>
              </a:rPr>
              <a:t> </a:t>
            </a:r>
            <a:r>
              <a:rPr dirty="0" sz="2200" spc="5">
                <a:solidFill>
                  <a:srgbClr val="D16248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D16248"/>
                </a:solidFill>
                <a:latin typeface="Arial"/>
                <a:cs typeface="Arial"/>
              </a:rPr>
              <a:t>the</a:t>
            </a:r>
            <a:r>
              <a:rPr dirty="0" sz="2200">
                <a:solidFill>
                  <a:srgbClr val="D1624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D16248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D16248"/>
                </a:solidFill>
                <a:latin typeface="Arial"/>
                <a:cs typeface="Arial"/>
              </a:rPr>
              <a:t>oppos</a:t>
            </a:r>
            <a:r>
              <a:rPr dirty="0" sz="2200">
                <a:solidFill>
                  <a:srgbClr val="D16248"/>
                </a:solidFill>
                <a:latin typeface="Arial"/>
                <a:cs typeface="Arial"/>
              </a:rPr>
              <a:t>i</a:t>
            </a:r>
            <a:r>
              <a:rPr dirty="0" sz="2200" spc="-10">
                <a:solidFill>
                  <a:srgbClr val="D16248"/>
                </a:solidFill>
                <a:latin typeface="Arial"/>
                <a:cs typeface="Arial"/>
              </a:rPr>
              <a:t>te</a:t>
            </a:r>
            <a:r>
              <a:rPr dirty="0" sz="2200">
                <a:solidFill>
                  <a:srgbClr val="D16248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D1624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D16248"/>
                </a:solidFill>
                <a:latin typeface="Arial"/>
                <a:cs typeface="Arial"/>
              </a:rPr>
              <a:t>of</a:t>
            </a:r>
            <a:r>
              <a:rPr dirty="0" sz="2200" spc="-10">
                <a:solidFill>
                  <a:srgbClr val="D16248"/>
                </a:solidFill>
                <a:latin typeface="Arial"/>
                <a:cs typeface="Arial"/>
              </a:rPr>
              <a:t> parti</a:t>
            </a:r>
            <a:r>
              <a:rPr dirty="0" sz="2200" spc="-10">
                <a:solidFill>
                  <a:srgbClr val="D16248"/>
                </a:solidFill>
                <a:latin typeface="Arial"/>
                <a:cs typeface="Arial"/>
              </a:rPr>
              <a:t>c</a:t>
            </a:r>
            <a:r>
              <a:rPr dirty="0" sz="2200" spc="-10">
                <a:solidFill>
                  <a:srgbClr val="D16248"/>
                </a:solidFill>
                <a:latin typeface="Arial"/>
                <a:cs typeface="Arial"/>
              </a:rPr>
              <a:t>ular</a:t>
            </a:r>
            <a:r>
              <a:rPr dirty="0" sz="2200">
                <a:solidFill>
                  <a:srgbClr val="D16248"/>
                </a:solidFill>
                <a:latin typeface="Arial"/>
                <a:cs typeface="Arial"/>
              </a:rPr>
              <a:t>i</a:t>
            </a:r>
            <a:r>
              <a:rPr dirty="0" sz="2200" spc="-15">
                <a:solidFill>
                  <a:srgbClr val="D16248"/>
                </a:solidFill>
                <a:latin typeface="Arial"/>
                <a:cs typeface="Arial"/>
              </a:rPr>
              <a:t>sm</a:t>
            </a:r>
            <a:r>
              <a:rPr dirty="0" sz="2200" spc="-10">
                <a:latin typeface="Arial"/>
                <a:cs typeface="Arial"/>
              </a:rPr>
              <a:t>,</a:t>
            </a:r>
            <a:r>
              <a:rPr dirty="0" sz="2200" spc="15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ethnic,</a:t>
            </a:r>
            <a:r>
              <a:rPr dirty="0" sz="2200" spc="1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r</a:t>
            </a:r>
            <a:r>
              <a:rPr dirty="0" sz="2200" spc="-10">
                <a:latin typeface="Arial"/>
                <a:cs typeface="Arial"/>
              </a:rPr>
              <a:t>eligiou</a:t>
            </a:r>
            <a:r>
              <a:rPr dirty="0" sz="2200" spc="-10">
                <a:latin typeface="Arial"/>
                <a:cs typeface="Arial"/>
              </a:rPr>
              <a:t>s</a:t>
            </a:r>
            <a:r>
              <a:rPr dirty="0" sz="2200" spc="-10">
                <a:latin typeface="Arial"/>
                <a:cs typeface="Arial"/>
              </a:rPr>
              <a:t>,</a:t>
            </a:r>
            <a:r>
              <a:rPr dirty="0" sz="2200" spc="17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nation</a:t>
            </a:r>
            <a:r>
              <a:rPr dirty="0" sz="2200" spc="-10">
                <a:latin typeface="Arial"/>
                <a:cs typeface="Arial"/>
              </a:rPr>
              <a:t>a</a:t>
            </a:r>
            <a:r>
              <a:rPr dirty="0" sz="2200" spc="-10">
                <a:latin typeface="Arial"/>
                <a:cs typeface="Arial"/>
              </a:rPr>
              <a:t>l,</a:t>
            </a:r>
            <a:r>
              <a:rPr dirty="0" sz="2200" spc="16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or</a:t>
            </a:r>
            <a:r>
              <a:rPr dirty="0" sz="2200" spc="15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otherwis</a:t>
            </a:r>
            <a:r>
              <a:rPr dirty="0" sz="2200">
                <a:latin typeface="Arial"/>
                <a:cs typeface="Arial"/>
              </a:rPr>
              <a:t>e</a:t>
            </a:r>
            <a:r>
              <a:rPr dirty="0" sz="2200" spc="-10">
                <a:latin typeface="Arial"/>
                <a:cs typeface="Arial"/>
              </a:rPr>
              <a:t>.</a:t>
            </a:r>
            <a:r>
              <a:rPr dirty="0" sz="2200" spc="15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It</a:t>
            </a:r>
            <a:r>
              <a:rPr dirty="0" sz="2200" spc="15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is</a:t>
            </a:r>
            <a:r>
              <a:rPr dirty="0" sz="2200" spc="16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not</a:t>
            </a:r>
            <a:r>
              <a:rPr dirty="0" sz="2200" spc="16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to</a:t>
            </a:r>
            <a:r>
              <a:rPr dirty="0" sz="2200" spc="-10">
                <a:latin typeface="Arial"/>
                <a:cs typeface="Arial"/>
              </a:rPr>
              <a:t> the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22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exte</a:t>
            </a:r>
            <a:r>
              <a:rPr dirty="0" sz="2200">
                <a:latin typeface="Arial"/>
                <a:cs typeface="Arial"/>
              </a:rPr>
              <a:t>n</a:t>
            </a:r>
            <a:r>
              <a:rPr dirty="0" sz="2200" spc="-10">
                <a:latin typeface="Arial"/>
                <a:cs typeface="Arial"/>
              </a:rPr>
              <a:t>t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229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that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22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F</a:t>
            </a:r>
            <a:r>
              <a:rPr dirty="0" sz="2200" spc="-15">
                <a:latin typeface="Arial"/>
                <a:cs typeface="Arial"/>
              </a:rPr>
              <a:t>rench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229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national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23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dis</a:t>
            </a:r>
            <a:r>
              <a:rPr dirty="0" sz="2200" spc="-10">
                <a:latin typeface="Arial"/>
                <a:cs typeface="Arial"/>
              </a:rPr>
              <a:t>c</a:t>
            </a:r>
            <a:r>
              <a:rPr dirty="0" sz="2200" spc="-15">
                <a:latin typeface="Arial"/>
                <a:cs typeface="Arial"/>
              </a:rPr>
              <a:t>ourse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229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has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22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for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22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c</a:t>
            </a:r>
            <a:r>
              <a:rPr dirty="0" sz="2200" spc="-10">
                <a:latin typeface="Arial"/>
                <a:cs typeface="Arial"/>
              </a:rPr>
              <a:t>e</a:t>
            </a:r>
            <a:r>
              <a:rPr dirty="0" sz="2200" spc="-10">
                <a:latin typeface="Arial"/>
                <a:cs typeface="Arial"/>
              </a:rPr>
              <a:t>nt</a:t>
            </a:r>
            <a:r>
              <a:rPr dirty="0" sz="2200">
                <a:latin typeface="Arial"/>
                <a:cs typeface="Arial"/>
              </a:rPr>
              <a:t>u</a:t>
            </a:r>
            <a:r>
              <a:rPr dirty="0" sz="2200" spc="-10">
                <a:latin typeface="Arial"/>
                <a:cs typeface="Arial"/>
              </a:rPr>
              <a:t>ri</a:t>
            </a:r>
            <a:r>
              <a:rPr dirty="0" sz="2200" spc="-10">
                <a:latin typeface="Arial"/>
                <a:cs typeface="Arial"/>
              </a:rPr>
              <a:t>e</a:t>
            </a:r>
            <a:r>
              <a:rPr dirty="0" sz="2200" spc="-15">
                <a:latin typeface="Arial"/>
                <a:cs typeface="Arial"/>
              </a:rPr>
              <a:t>s</a:t>
            </a:r>
            <a:r>
              <a:rPr dirty="0" sz="2200" spc="-10">
                <a:latin typeface="Arial"/>
                <a:cs typeface="Arial"/>
              </a:rPr>
              <a:t> c</a:t>
            </a:r>
            <a:r>
              <a:rPr dirty="0" sz="2200">
                <a:latin typeface="Arial"/>
                <a:cs typeface="Arial"/>
              </a:rPr>
              <a:t>l</a:t>
            </a:r>
            <a:r>
              <a:rPr dirty="0" sz="2200" spc="-15">
                <a:latin typeface="Arial"/>
                <a:cs typeface="Arial"/>
              </a:rPr>
              <a:t>aimed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21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that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20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Fra</a:t>
            </a:r>
            <a:r>
              <a:rPr dirty="0" sz="2200" spc="-10">
                <a:latin typeface="Arial"/>
                <a:cs typeface="Arial"/>
              </a:rPr>
              <a:t>n</a:t>
            </a:r>
            <a:r>
              <a:rPr dirty="0" sz="2200" spc="-15">
                <a:latin typeface="Arial"/>
                <a:cs typeface="Arial"/>
              </a:rPr>
              <a:t>ce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19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is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21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the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21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c</a:t>
            </a:r>
            <a:r>
              <a:rPr dirty="0" sz="2200" spc="-10">
                <a:latin typeface="Arial"/>
                <a:cs typeface="Arial"/>
              </a:rPr>
              <a:t>a</a:t>
            </a:r>
            <a:r>
              <a:rPr dirty="0" sz="2200" spc="-10">
                <a:latin typeface="Arial"/>
                <a:cs typeface="Arial"/>
              </a:rPr>
              <a:t>pital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20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of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21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un</a:t>
            </a:r>
            <a:r>
              <a:rPr dirty="0" sz="2200">
                <a:latin typeface="Arial"/>
                <a:cs typeface="Arial"/>
              </a:rPr>
              <a:t>i</a:t>
            </a:r>
            <a:r>
              <a:rPr dirty="0" sz="2200" spc="-10">
                <a:latin typeface="Arial"/>
                <a:cs typeface="Arial"/>
              </a:rPr>
              <a:t>versal</a:t>
            </a:r>
            <a:r>
              <a:rPr dirty="0" sz="2200">
                <a:latin typeface="Arial"/>
                <a:cs typeface="Arial"/>
              </a:rPr>
              <a:t>i</a:t>
            </a:r>
            <a:r>
              <a:rPr dirty="0" sz="2200" spc="-15">
                <a:latin typeface="Arial"/>
                <a:cs typeface="Arial"/>
              </a:rPr>
              <a:t>sm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19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and,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21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th</a:t>
            </a:r>
            <a:r>
              <a:rPr dirty="0" sz="2200">
                <a:latin typeface="Arial"/>
                <a:cs typeface="Arial"/>
              </a:rPr>
              <a:t>o</a:t>
            </a:r>
            <a:r>
              <a:rPr dirty="0" sz="2200" spc="-15">
                <a:latin typeface="Arial"/>
                <a:cs typeface="Arial"/>
              </a:rPr>
              <a:t>ugh</a:t>
            </a:r>
            <a:r>
              <a:rPr dirty="0" sz="2200" spc="-10">
                <a:latin typeface="Arial"/>
                <a:cs typeface="Arial"/>
              </a:rPr>
              <a:t> often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ch</a:t>
            </a:r>
            <a:r>
              <a:rPr dirty="0" sz="2200" spc="-10">
                <a:latin typeface="Arial"/>
                <a:cs typeface="Arial"/>
              </a:rPr>
              <a:t>a</a:t>
            </a:r>
            <a:r>
              <a:rPr dirty="0" sz="2200" spc="-5">
                <a:latin typeface="Arial"/>
                <a:cs typeface="Arial"/>
              </a:rPr>
              <a:t>l</a:t>
            </a:r>
            <a:r>
              <a:rPr dirty="0" sz="2200">
                <a:latin typeface="Arial"/>
                <a:cs typeface="Arial"/>
              </a:rPr>
              <a:t>l</a:t>
            </a:r>
            <a:r>
              <a:rPr dirty="0" sz="2200" spc="-15">
                <a:latin typeface="Arial"/>
                <a:cs typeface="Arial"/>
              </a:rPr>
              <a:t>enged,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that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c</a:t>
            </a:r>
            <a:r>
              <a:rPr dirty="0" sz="2200">
                <a:latin typeface="Arial"/>
                <a:cs typeface="Arial"/>
              </a:rPr>
              <a:t>l</a:t>
            </a:r>
            <a:r>
              <a:rPr dirty="0" sz="2200" spc="-15">
                <a:latin typeface="Arial"/>
                <a:cs typeface="Arial"/>
              </a:rPr>
              <a:t>aim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has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remained</a:t>
            </a:r>
            <a:r>
              <a:rPr dirty="0" sz="2200" spc="2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largely</a:t>
            </a:r>
            <a:r>
              <a:rPr dirty="0" sz="2200" spc="1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se</a:t>
            </a:r>
            <a:r>
              <a:rPr dirty="0" sz="2200" spc="-10">
                <a:latin typeface="Arial"/>
                <a:cs typeface="Arial"/>
              </a:rPr>
              <a:t>c</a:t>
            </a:r>
            <a:r>
              <a:rPr dirty="0" sz="2200" spc="-10">
                <a:latin typeface="Arial"/>
                <a:cs typeface="Arial"/>
              </a:rPr>
              <a:t>ur</a:t>
            </a:r>
            <a:r>
              <a:rPr dirty="0" sz="2200" spc="-10">
                <a:latin typeface="Arial"/>
                <a:cs typeface="Arial"/>
              </a:rPr>
              <a:t>e</a:t>
            </a:r>
            <a:r>
              <a:rPr dirty="0" sz="2200" spc="-10">
                <a:latin typeface="Arial"/>
                <a:cs typeface="Arial"/>
              </a:rPr>
              <a:t>.</a:t>
            </a:r>
            <a:r>
              <a:rPr dirty="0" sz="2200" spc="-10">
                <a:latin typeface="Arial"/>
                <a:cs typeface="Arial"/>
              </a:rPr>
              <a:t>”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84"/>
              </a:spcBef>
            </a:pPr>
            <a:r>
              <a:rPr dirty="0" sz="2000">
                <a:latin typeface="Arial"/>
                <a:cs typeface="Arial"/>
              </a:rPr>
              <a:t>(</a:t>
            </a:r>
            <a:r>
              <a:rPr dirty="0" sz="2000" spc="5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aomi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Schor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–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2001)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46776" y="417576"/>
            <a:ext cx="2631948" cy="3337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38800" y="609600"/>
            <a:ext cx="2247900" cy="2952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95"/>
              <a:t>179</a:t>
            </a:r>
            <a:r>
              <a:rPr dirty="0" sz="3600"/>
              <a:t>5</a:t>
            </a:r>
            <a:r>
              <a:rPr dirty="0" sz="3600" spc="-229"/>
              <a:t> </a:t>
            </a:r>
            <a:r>
              <a:rPr dirty="0" sz="3600">
                <a:latin typeface="Arial"/>
                <a:cs typeface="Arial"/>
              </a:rPr>
              <a:t>–</a:t>
            </a:r>
            <a:r>
              <a:rPr dirty="0" sz="3600" spc="-200">
                <a:latin typeface="Arial"/>
                <a:cs typeface="Arial"/>
              </a:rPr>
              <a:t> </a:t>
            </a:r>
            <a:r>
              <a:rPr dirty="0" sz="3600" spc="-105"/>
              <a:t>f</a:t>
            </a:r>
            <a:r>
              <a:rPr dirty="0" sz="3600" spc="-90"/>
              <a:t>i</a:t>
            </a:r>
            <a:r>
              <a:rPr dirty="0" sz="3600" spc="-100"/>
              <a:t>rs</a:t>
            </a:r>
            <a:r>
              <a:rPr dirty="0" sz="3600"/>
              <a:t>t</a:t>
            </a:r>
            <a:r>
              <a:rPr dirty="0" sz="3600" spc="-229"/>
              <a:t> </a:t>
            </a:r>
            <a:r>
              <a:rPr dirty="0" sz="3600" spc="-100"/>
              <a:t>s</a:t>
            </a:r>
            <a:r>
              <a:rPr dirty="0" sz="3600" spc="-95"/>
              <a:t>epa</a:t>
            </a:r>
            <a:r>
              <a:rPr dirty="0" sz="3600" spc="-100"/>
              <a:t>r</a:t>
            </a:r>
            <a:r>
              <a:rPr dirty="0" sz="3600" spc="-95"/>
              <a:t>a</a:t>
            </a:r>
            <a:r>
              <a:rPr dirty="0" sz="3600" spc="-105"/>
              <a:t>ti</a:t>
            </a:r>
            <a:r>
              <a:rPr dirty="0" sz="3600" spc="-95"/>
              <a:t>o</a:t>
            </a:r>
            <a:r>
              <a:rPr dirty="0" sz="3600"/>
              <a:t>n</a:t>
            </a:r>
            <a:r>
              <a:rPr dirty="0" sz="3600" spc="-245"/>
              <a:t> </a:t>
            </a:r>
            <a:r>
              <a:rPr dirty="0" sz="3600" spc="-95"/>
              <a:t>o</a:t>
            </a:r>
            <a:r>
              <a:rPr dirty="0" sz="3600"/>
              <a:t>f</a:t>
            </a:r>
            <a:r>
              <a:rPr dirty="0" sz="3600" spc="-215"/>
              <a:t> </a:t>
            </a:r>
            <a:r>
              <a:rPr dirty="0" sz="3600" spc="-95"/>
              <a:t>Chu</a:t>
            </a:r>
            <a:r>
              <a:rPr dirty="0" sz="3600" spc="-100"/>
              <a:t>rc</a:t>
            </a:r>
            <a:r>
              <a:rPr dirty="0" sz="3600"/>
              <a:t>h</a:t>
            </a:r>
            <a:r>
              <a:rPr dirty="0" sz="3600" spc="-229"/>
              <a:t> </a:t>
            </a:r>
            <a:r>
              <a:rPr dirty="0" sz="3600" spc="-95"/>
              <a:t>an</a:t>
            </a:r>
            <a:r>
              <a:rPr dirty="0" sz="3600"/>
              <a:t>d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4285"/>
              </a:lnSpc>
            </a:pPr>
            <a:r>
              <a:rPr dirty="0" sz="3600" spc="-100"/>
              <a:t>S</a:t>
            </a:r>
            <a:r>
              <a:rPr dirty="0" sz="3600" spc="-105"/>
              <a:t>t</a:t>
            </a:r>
            <a:r>
              <a:rPr dirty="0" sz="3600" spc="-95"/>
              <a:t>a</a:t>
            </a:r>
            <a:r>
              <a:rPr dirty="0" sz="3600" spc="-105"/>
              <a:t>t</a:t>
            </a:r>
            <a:r>
              <a:rPr dirty="0" sz="3600"/>
              <a:t>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696504"/>
            <a:ext cx="8011159" cy="4512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5580" indent="-182880">
              <a:lnSpc>
                <a:spcPct val="100000"/>
              </a:lnSpc>
              <a:buClr>
                <a:srgbClr val="D16248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>
                <a:latin typeface="Arial"/>
                <a:cs typeface="Arial"/>
              </a:rPr>
              <a:t>Fre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ch R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vo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uti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n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vs. </a:t>
            </a:r>
            <a:r>
              <a:rPr dirty="0" sz="2400" spc="-15">
                <a:latin typeface="Arial"/>
                <a:cs typeface="Arial"/>
              </a:rPr>
              <a:t>C</a:t>
            </a:r>
            <a:r>
              <a:rPr dirty="0" sz="2400">
                <a:latin typeface="Arial"/>
                <a:cs typeface="Arial"/>
              </a:rPr>
              <a:t>atho</a:t>
            </a:r>
            <a:r>
              <a:rPr dirty="0" sz="2400" spc="-15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ic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rel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g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o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95580" marR="723265" indent="-182880">
              <a:lnSpc>
                <a:spcPct val="100000"/>
              </a:lnSpc>
              <a:spcBef>
                <a:spcPts val="575"/>
              </a:spcBef>
              <a:buClr>
                <a:srgbClr val="D16248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>
                <a:latin typeface="Arial"/>
                <a:cs typeface="Arial"/>
              </a:rPr>
              <a:t>French R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vo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ution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turns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itse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f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to a reli</a:t>
            </a:r>
            <a:r>
              <a:rPr dirty="0" sz="2400" spc="-10">
                <a:latin typeface="Arial"/>
                <a:cs typeface="Arial"/>
              </a:rPr>
              <a:t>g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n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he</a:t>
            </a:r>
            <a:r>
              <a:rPr dirty="0" sz="2400">
                <a:latin typeface="Arial"/>
                <a:cs typeface="Arial"/>
              </a:rPr>
              <a:t> revolut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on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ry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cu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ts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10">
                <a:latin typeface="Arial"/>
                <a:cs typeface="Arial"/>
              </a:rPr>
              <a:t>1</a:t>
            </a:r>
            <a:r>
              <a:rPr dirty="0" sz="2400">
                <a:latin typeface="Arial"/>
                <a:cs typeface="Arial"/>
              </a:rPr>
              <a:t>79</a:t>
            </a:r>
            <a:r>
              <a:rPr dirty="0" sz="2400" spc="-10">
                <a:latin typeface="Arial"/>
                <a:cs typeface="Arial"/>
              </a:rPr>
              <a:t>3</a:t>
            </a:r>
            <a:r>
              <a:rPr dirty="0" sz="2400">
                <a:latin typeface="Arial"/>
                <a:cs typeface="Arial"/>
              </a:rPr>
              <a:t>,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accompan</a:t>
            </a: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ed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by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itic</a:t>
            </a:r>
            <a:r>
              <a:rPr dirty="0" sz="2400" spc="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-</a:t>
            </a:r>
            <a:r>
              <a:rPr dirty="0" sz="2400">
                <a:latin typeface="Arial"/>
                <a:cs typeface="Arial"/>
              </a:rPr>
              <a:t> rel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gi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us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persecuti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 spc="5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).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"/>
              </a:spcBef>
              <a:buClr>
                <a:srgbClr val="D16248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buClr>
                <a:srgbClr val="D16248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 spc="-5">
                <a:latin typeface="Arial"/>
                <a:cs typeface="Arial"/>
              </a:rPr>
              <a:t>S</a:t>
            </a:r>
            <a:r>
              <a:rPr dirty="0" sz="2400">
                <a:latin typeface="Arial"/>
                <a:cs typeface="Arial"/>
              </a:rPr>
              <a:t>ep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ration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10">
                <a:latin typeface="Arial"/>
                <a:cs typeface="Arial"/>
              </a:rPr>
              <a:t>C</a:t>
            </a:r>
            <a:r>
              <a:rPr dirty="0" sz="2400">
                <a:latin typeface="Arial"/>
                <a:cs typeface="Arial"/>
              </a:rPr>
              <a:t>hurch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State (1795):</a:t>
            </a:r>
            <a:endParaRPr sz="2400">
              <a:latin typeface="Arial"/>
              <a:cs typeface="Arial"/>
            </a:endParaRPr>
          </a:p>
          <a:p>
            <a:pPr lvl="1" marL="469900" marR="45720" indent="-182880">
              <a:lnSpc>
                <a:spcPct val="100000"/>
              </a:lnSpc>
              <a:spcBef>
                <a:spcPts val="480"/>
              </a:spcBef>
              <a:buClr>
                <a:srgbClr val="D16248"/>
              </a:buClr>
              <a:buSzPct val="85000"/>
              <a:buFont typeface="Arial"/>
              <a:buChar char="•"/>
              <a:tabLst>
                <a:tab pos="470534" algn="l"/>
              </a:tabLst>
            </a:pPr>
            <a:r>
              <a:rPr dirty="0" sz="2000" b="1">
                <a:latin typeface="Arial"/>
                <a:cs typeface="Arial"/>
              </a:rPr>
              <a:t>Ar</a:t>
            </a:r>
            <a:r>
              <a:rPr dirty="0" sz="2000" spc="5" b="1">
                <a:latin typeface="Arial"/>
                <a:cs typeface="Arial"/>
              </a:rPr>
              <a:t>t</a:t>
            </a:r>
            <a:r>
              <a:rPr dirty="0" sz="2000" b="1">
                <a:latin typeface="Arial"/>
                <a:cs typeface="Arial"/>
              </a:rPr>
              <a:t>ic</a:t>
            </a:r>
            <a:r>
              <a:rPr dirty="0" sz="2000" spc="-10" b="1">
                <a:latin typeface="Arial"/>
                <a:cs typeface="Arial"/>
              </a:rPr>
              <a:t>l</a:t>
            </a:r>
            <a:r>
              <a:rPr dirty="0" sz="2000" b="1">
                <a:latin typeface="Arial"/>
                <a:cs typeface="Arial"/>
              </a:rPr>
              <a:t>e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354</a:t>
            </a:r>
            <a:r>
              <a:rPr dirty="0" sz="2000">
                <a:latin typeface="Arial"/>
                <a:cs typeface="Arial"/>
              </a:rPr>
              <a:t>.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–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No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one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5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n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prevented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from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following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-within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>
                <a:latin typeface="Arial"/>
                <a:cs typeface="Arial"/>
              </a:rPr>
              <a:t> limi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ations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</a:t>
            </a:r>
            <a:r>
              <a:rPr dirty="0" sz="2000" spc="5">
                <a:latin typeface="Arial"/>
                <a:cs typeface="Arial"/>
              </a:rPr>
              <a:t>w</a:t>
            </a:r>
            <a:r>
              <a:rPr dirty="0" sz="2000">
                <a:latin typeface="Arial"/>
                <a:cs typeface="Arial"/>
              </a:rPr>
              <a:t>-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5">
                <a:latin typeface="Arial"/>
                <a:cs typeface="Arial"/>
              </a:rPr>
              <a:t>u</a:t>
            </a:r>
            <a:r>
              <a:rPr dirty="0" sz="2000">
                <a:latin typeface="Arial"/>
                <a:cs typeface="Arial"/>
              </a:rPr>
              <a:t>lt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they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5">
                <a:latin typeface="Arial"/>
                <a:cs typeface="Arial"/>
              </a:rPr>
              <a:t>h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e.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No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one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5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n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ed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>
                <a:latin typeface="Arial"/>
                <a:cs typeface="Arial"/>
              </a:rPr>
              <a:t> finance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5">
                <a:latin typeface="Arial"/>
                <a:cs typeface="Arial"/>
              </a:rPr>
              <a:t>u</a:t>
            </a:r>
            <a:r>
              <a:rPr dirty="0" sz="2000">
                <a:latin typeface="Arial"/>
                <a:cs typeface="Arial"/>
              </a:rPr>
              <a:t>l</a:t>
            </a:r>
            <a:r>
              <a:rPr dirty="0" sz="2000" spc="-5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.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D16248"/>
                </a:solidFill>
                <a:latin typeface="Arial"/>
                <a:cs typeface="Arial"/>
              </a:rPr>
              <a:t>The</a:t>
            </a:r>
            <a:r>
              <a:rPr dirty="0" sz="2000" spc="-10">
                <a:solidFill>
                  <a:srgbClr val="D1624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D16248"/>
                </a:solidFill>
                <a:latin typeface="Arial"/>
                <a:cs typeface="Arial"/>
              </a:rPr>
              <a:t>Republic</a:t>
            </a:r>
            <a:r>
              <a:rPr dirty="0" sz="2000" spc="-5">
                <a:solidFill>
                  <a:srgbClr val="D1624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D16248"/>
                </a:solidFill>
                <a:latin typeface="Arial"/>
                <a:cs typeface="Arial"/>
              </a:rPr>
              <a:t>does</a:t>
            </a:r>
            <a:r>
              <a:rPr dirty="0" sz="2000" spc="-20">
                <a:solidFill>
                  <a:srgbClr val="D1624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D16248"/>
                </a:solidFill>
                <a:latin typeface="Arial"/>
                <a:cs typeface="Arial"/>
              </a:rPr>
              <a:t>not</a:t>
            </a:r>
            <a:r>
              <a:rPr dirty="0" sz="2000" spc="-20">
                <a:solidFill>
                  <a:srgbClr val="D1624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D16248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D16248"/>
                </a:solidFill>
                <a:latin typeface="Arial"/>
                <a:cs typeface="Arial"/>
              </a:rPr>
              <a:t>u</a:t>
            </a:r>
            <a:r>
              <a:rPr dirty="0" sz="2000">
                <a:solidFill>
                  <a:srgbClr val="D16248"/>
                </a:solidFill>
                <a:latin typeface="Arial"/>
                <a:cs typeface="Arial"/>
              </a:rPr>
              <a:t>ppo</a:t>
            </a:r>
            <a:r>
              <a:rPr dirty="0" sz="2000" spc="5">
                <a:solidFill>
                  <a:srgbClr val="D16248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D16248"/>
                </a:solidFill>
                <a:latin typeface="Arial"/>
                <a:cs typeface="Arial"/>
              </a:rPr>
              <a:t>t</a:t>
            </a:r>
            <a:r>
              <a:rPr dirty="0" sz="2000" spc="-30">
                <a:solidFill>
                  <a:srgbClr val="D1624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D16248"/>
                </a:solidFill>
                <a:latin typeface="Arial"/>
                <a:cs typeface="Arial"/>
              </a:rPr>
              <a:t>an</a:t>
            </a:r>
            <a:r>
              <a:rPr dirty="0" sz="2000" spc="-150">
                <a:solidFill>
                  <a:srgbClr val="D16248"/>
                </a:solidFill>
                <a:latin typeface="Arial"/>
                <a:cs typeface="Arial"/>
              </a:rPr>
              <a:t>y</a:t>
            </a:r>
            <a:r>
              <a:rPr dirty="0" sz="200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1155"/>
              </a:spcBef>
            </a:pPr>
            <a:r>
              <a:rPr dirty="0" sz="2400" spc="-5">
                <a:latin typeface="Arial"/>
                <a:cs typeface="Arial"/>
              </a:rPr>
              <a:t>Th</a:t>
            </a:r>
            <a:r>
              <a:rPr dirty="0" sz="2400">
                <a:latin typeface="Arial"/>
                <a:cs typeface="Arial"/>
              </a:rPr>
              <a:t>e R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vo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uti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n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proc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med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sec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ci</a:t>
            </a:r>
            <a:r>
              <a:rPr dirty="0" sz="2400" spc="-10">
                <a:latin typeface="Arial"/>
                <a:cs typeface="Arial"/>
              </a:rPr>
              <a:t>p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t 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id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not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succe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ap</a:t>
            </a:r>
            <a:r>
              <a:rPr dirty="0" sz="2400" spc="-10">
                <a:latin typeface="Arial"/>
                <a:cs typeface="Arial"/>
              </a:rPr>
              <a:t>p</a:t>
            </a:r>
            <a:r>
              <a:rPr dirty="0" sz="2400">
                <a:latin typeface="Arial"/>
                <a:cs typeface="Arial"/>
              </a:rPr>
              <a:t>ly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ng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them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" y="5486400"/>
            <a:ext cx="1143000" cy="304800"/>
          </a:xfrm>
          <a:custGeom>
            <a:avLst/>
            <a:gdLst/>
            <a:ahLst/>
            <a:cxnLst/>
            <a:rect l="l" t="t" r="r" b="b"/>
            <a:pathLst>
              <a:path w="1143000" h="304800">
                <a:moveTo>
                  <a:pt x="0" y="76200"/>
                </a:moveTo>
                <a:lnTo>
                  <a:pt x="990600" y="76200"/>
                </a:lnTo>
                <a:lnTo>
                  <a:pt x="990600" y="0"/>
                </a:lnTo>
                <a:lnTo>
                  <a:pt x="1143000" y="152400"/>
                </a:lnTo>
                <a:lnTo>
                  <a:pt x="990600" y="304800"/>
                </a:lnTo>
                <a:lnTo>
                  <a:pt x="990600" y="228600"/>
                </a:lnTo>
                <a:lnTo>
                  <a:pt x="0" y="228600"/>
                </a:lnTo>
                <a:lnTo>
                  <a:pt x="0" y="76200"/>
                </a:lnTo>
                <a:close/>
              </a:path>
            </a:pathLst>
          </a:custGeom>
          <a:ln w="26424">
            <a:solidFill>
              <a:srgbClr val="994633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105"/>
              <a:t>T</a:t>
            </a:r>
            <a:r>
              <a:rPr dirty="0" sz="3600" spc="-95"/>
              <a:t>h</a:t>
            </a:r>
            <a:r>
              <a:rPr dirty="0" sz="3600"/>
              <a:t>e</a:t>
            </a:r>
            <a:r>
              <a:rPr dirty="0" sz="3600" spc="-280"/>
              <a:t> </a:t>
            </a:r>
            <a:r>
              <a:rPr dirty="0" sz="3600" spc="-105"/>
              <a:t>T</a:t>
            </a:r>
            <a:r>
              <a:rPr dirty="0" sz="3600" spc="-95"/>
              <a:t>h</a:t>
            </a:r>
            <a:r>
              <a:rPr dirty="0" sz="3600" spc="-90"/>
              <a:t>i</a:t>
            </a:r>
            <a:r>
              <a:rPr dirty="0" sz="3600" spc="-100"/>
              <a:t>r</a:t>
            </a:r>
            <a:r>
              <a:rPr dirty="0" sz="3600"/>
              <a:t>d</a:t>
            </a:r>
            <a:r>
              <a:rPr dirty="0" sz="3600" spc="-220"/>
              <a:t> </a:t>
            </a:r>
            <a:r>
              <a:rPr dirty="0" sz="3600" spc="-95"/>
              <a:t>Repub</a:t>
            </a:r>
            <a:r>
              <a:rPr dirty="0" sz="3600" spc="-105"/>
              <a:t>li</a:t>
            </a:r>
            <a:r>
              <a:rPr dirty="0" sz="3600"/>
              <a:t>c</a:t>
            </a:r>
            <a:r>
              <a:rPr dirty="0" sz="3600" spc="-235"/>
              <a:t> </a:t>
            </a:r>
            <a:r>
              <a:rPr dirty="0" sz="3600" spc="-95"/>
              <a:t>an</a:t>
            </a:r>
            <a:r>
              <a:rPr dirty="0" sz="3600"/>
              <a:t>d</a:t>
            </a:r>
            <a:r>
              <a:rPr dirty="0" sz="3600" spc="-220"/>
              <a:t> </a:t>
            </a:r>
            <a:r>
              <a:rPr dirty="0" sz="3600" spc="-105"/>
              <a:t>t</a:t>
            </a:r>
            <a:r>
              <a:rPr dirty="0" sz="3600" spc="-95"/>
              <a:t>h</a:t>
            </a:r>
            <a:r>
              <a:rPr dirty="0" sz="3600"/>
              <a:t>e</a:t>
            </a:r>
            <a:r>
              <a:rPr dirty="0" sz="3600" spc="-204"/>
              <a:t> </a:t>
            </a:r>
            <a:r>
              <a:rPr dirty="0" sz="3600" spc="-105"/>
              <a:t>F</a:t>
            </a:r>
            <a:r>
              <a:rPr dirty="0" sz="3600" spc="-95"/>
              <a:t>e</a:t>
            </a:r>
            <a:r>
              <a:rPr dirty="0" sz="3600" spc="-100"/>
              <a:t>rr</a:t>
            </a:r>
            <a:r>
              <a:rPr dirty="0" sz="3600"/>
              <a:t>y</a:t>
            </a:r>
            <a:r>
              <a:rPr dirty="0" sz="3600" spc="-225"/>
              <a:t> </a:t>
            </a:r>
            <a:r>
              <a:rPr dirty="0" sz="3600" spc="-95"/>
              <a:t>La</a:t>
            </a:r>
            <a:r>
              <a:rPr dirty="0" sz="3600"/>
              <a:t>w</a:t>
            </a:r>
            <a:endParaRPr sz="3600"/>
          </a:p>
          <a:p>
            <a:pPr marL="12700">
              <a:lnSpc>
                <a:spcPct val="100000"/>
              </a:lnSpc>
            </a:pPr>
            <a:r>
              <a:rPr dirty="0" sz="3600" spc="-95"/>
              <a:t>(1870-</a:t>
            </a:r>
            <a:r>
              <a:rPr dirty="0" sz="3600" spc="-105"/>
              <a:t>19</a:t>
            </a:r>
            <a:r>
              <a:rPr dirty="0" sz="3600" spc="-95"/>
              <a:t>4</a:t>
            </a:r>
            <a:r>
              <a:rPr dirty="0" sz="3600" spc="-105"/>
              <a:t>0</a:t>
            </a:r>
            <a:r>
              <a:rPr dirty="0" sz="3600"/>
              <a:t>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2122963"/>
            <a:ext cx="4762500" cy="2965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5580" indent="-182880">
              <a:lnSpc>
                <a:spcPct val="100000"/>
              </a:lnSpc>
              <a:buClr>
                <a:srgbClr val="D16248"/>
              </a:buClr>
              <a:buSzPct val="83333"/>
              <a:buFont typeface="Arial"/>
              <a:buChar char="•"/>
              <a:tabLst>
                <a:tab pos="195580" algn="l"/>
              </a:tabLst>
            </a:pP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French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Empire</a:t>
            </a:r>
            <a:endParaRPr sz="2400">
              <a:latin typeface="Arial"/>
              <a:cs typeface="Arial"/>
            </a:endParaRPr>
          </a:p>
          <a:p>
            <a:pPr lvl="1" marL="469900" indent="-182880">
              <a:lnSpc>
                <a:spcPct val="100000"/>
              </a:lnSpc>
              <a:spcBef>
                <a:spcPts val="484"/>
              </a:spcBef>
              <a:buClr>
                <a:srgbClr val="D16248"/>
              </a:buClr>
              <a:buSzPct val="85000"/>
              <a:buFont typeface="Arial"/>
              <a:buChar char="•"/>
              <a:tabLst>
                <a:tab pos="470534" algn="l"/>
              </a:tabLst>
            </a:pPr>
            <a:r>
              <a:rPr dirty="0" sz="2000">
                <a:latin typeface="Arial"/>
                <a:cs typeface="Arial"/>
              </a:rPr>
              <a:t>Coloni</a:t>
            </a:r>
            <a:r>
              <a:rPr dirty="0" sz="2000" spc="5">
                <a:latin typeface="Arial"/>
                <a:cs typeface="Arial"/>
              </a:rPr>
              <a:t>z</a:t>
            </a:r>
            <a:r>
              <a:rPr dirty="0" sz="2000">
                <a:latin typeface="Arial"/>
                <a:cs typeface="Arial"/>
              </a:rPr>
              <a:t>ation</a:t>
            </a:r>
            <a:endParaRPr sz="2000">
              <a:latin typeface="Arial"/>
              <a:cs typeface="Arial"/>
            </a:endParaRPr>
          </a:p>
          <a:p>
            <a:pPr lvl="1" marL="469900" indent="-182880">
              <a:lnSpc>
                <a:spcPct val="100000"/>
              </a:lnSpc>
              <a:spcBef>
                <a:spcPts val="480"/>
              </a:spcBef>
              <a:buClr>
                <a:srgbClr val="D16248"/>
              </a:buClr>
              <a:buSzPct val="85000"/>
              <a:buFont typeface="Arial"/>
              <a:buChar char="•"/>
              <a:tabLst>
                <a:tab pos="470534" algn="l"/>
              </a:tabLst>
            </a:pPr>
            <a:r>
              <a:rPr dirty="0" sz="2000">
                <a:latin typeface="Arial"/>
                <a:cs typeface="Arial"/>
              </a:rPr>
              <a:t>Algeria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–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1830</a:t>
            </a:r>
            <a:endParaRPr sz="2000">
              <a:latin typeface="Arial"/>
              <a:cs typeface="Arial"/>
            </a:endParaRPr>
          </a:p>
          <a:p>
            <a:pPr lvl="1" marL="469900" indent="-182880">
              <a:lnSpc>
                <a:spcPct val="100000"/>
              </a:lnSpc>
              <a:spcBef>
                <a:spcPts val="480"/>
              </a:spcBef>
              <a:buClr>
                <a:srgbClr val="D16248"/>
              </a:buClr>
              <a:buSzPct val="85000"/>
              <a:buFont typeface="Arial"/>
              <a:buChar char="•"/>
              <a:tabLst>
                <a:tab pos="470534" algn="l"/>
              </a:tabLst>
            </a:pPr>
            <a:r>
              <a:rPr dirty="0" sz="2000">
                <a:latin typeface="Arial"/>
                <a:cs typeface="Arial"/>
              </a:rPr>
              <a:t>Civilizing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Mis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ion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D16248"/>
              </a:buClr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1150"/>
              </a:spcBef>
              <a:buClr>
                <a:srgbClr val="D16248"/>
              </a:buClr>
              <a:buSzPct val="83333"/>
              <a:buFont typeface="Arial"/>
              <a:buChar char="•"/>
              <a:tabLst>
                <a:tab pos="195580" algn="l"/>
              </a:tabLst>
            </a:pP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eac</a:t>
            </a:r>
            <a:r>
              <a:rPr dirty="0" sz="2400" spc="-10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er as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priest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lvl="1" marL="469900" indent="-182880">
              <a:lnSpc>
                <a:spcPct val="100000"/>
              </a:lnSpc>
              <a:spcBef>
                <a:spcPts val="484"/>
              </a:spcBef>
              <a:buClr>
                <a:srgbClr val="D16248"/>
              </a:buClr>
              <a:buSzPct val="85000"/>
              <a:buFont typeface="Arial"/>
              <a:buChar char="•"/>
              <a:tabLst>
                <a:tab pos="470534" algn="l"/>
              </a:tabLst>
            </a:pPr>
            <a:r>
              <a:rPr dirty="0" sz="2000">
                <a:latin typeface="Arial"/>
                <a:cs typeface="Arial"/>
              </a:rPr>
              <a:t>“Les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hu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5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rds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noi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 Republiq</a:t>
            </a:r>
            <a:r>
              <a:rPr dirty="0" sz="2000" spc="5">
                <a:latin typeface="Arial"/>
                <a:cs typeface="Arial"/>
              </a:rPr>
              <a:t>u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”</a:t>
            </a:r>
            <a:endParaRPr sz="2000">
              <a:latin typeface="Arial"/>
              <a:cs typeface="Arial"/>
            </a:endParaRPr>
          </a:p>
          <a:p>
            <a:pPr lvl="1" marL="469900" indent="-182880">
              <a:lnSpc>
                <a:spcPct val="100000"/>
              </a:lnSpc>
              <a:spcBef>
                <a:spcPts val="480"/>
              </a:spcBef>
              <a:buClr>
                <a:srgbClr val="D16248"/>
              </a:buClr>
              <a:buSzPct val="85000"/>
              <a:buFont typeface="Arial"/>
              <a:buChar char="•"/>
              <a:tabLst>
                <a:tab pos="470534" algn="l"/>
              </a:tabLst>
            </a:pPr>
            <a:r>
              <a:rPr dirty="0" sz="2000">
                <a:latin typeface="Arial"/>
                <a:cs typeface="Arial"/>
              </a:rPr>
              <a:t>Conver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ion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Fre</a:t>
            </a:r>
            <a:r>
              <a:rPr dirty="0" sz="2000" spc="5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ch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principles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1200" y="1752600"/>
            <a:ext cx="3057525" cy="428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4802" rIns="0" bIns="0" rtlCol="0" vert="horz">
            <a:spAutoFit/>
          </a:bodyPr>
          <a:lstStyle/>
          <a:p>
            <a:pPr marL="12700">
              <a:lnSpc>
                <a:spcPts val="4760"/>
              </a:lnSpc>
            </a:pPr>
            <a:r>
              <a:rPr dirty="0" spc="-125"/>
              <a:t>Th</a:t>
            </a:r>
            <a:r>
              <a:rPr dirty="0" spc="-25"/>
              <a:t>e</a:t>
            </a:r>
            <a:r>
              <a:rPr dirty="0" spc="-204"/>
              <a:t> </a:t>
            </a:r>
            <a:r>
              <a:rPr dirty="0" spc="-120"/>
              <a:t>Ferr</a:t>
            </a:r>
            <a:r>
              <a:rPr dirty="0" spc="-20"/>
              <a:t>y</a:t>
            </a:r>
            <a:r>
              <a:rPr dirty="0" spc="-200"/>
              <a:t> </a:t>
            </a:r>
            <a:r>
              <a:rPr dirty="0" spc="-125"/>
              <a:t>Law</a:t>
            </a:r>
            <a:r>
              <a:rPr dirty="0" spc="-20"/>
              <a:t>s</a:t>
            </a:r>
            <a:r>
              <a:rPr dirty="0" spc="-200"/>
              <a:t> </a:t>
            </a:r>
            <a:r>
              <a:rPr dirty="0" spc="-15"/>
              <a:t>-</a:t>
            </a:r>
            <a:r>
              <a:rPr dirty="0" spc="-190"/>
              <a:t> </a:t>
            </a:r>
            <a:r>
              <a:rPr dirty="0" spc="-125"/>
              <a:t>1882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07910"/>
            <a:ext cx="7562850" cy="4255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5580" indent="-182880">
              <a:lnSpc>
                <a:spcPct val="100000"/>
              </a:lnSpc>
              <a:buClr>
                <a:srgbClr val="D16248"/>
              </a:buClr>
              <a:buSzPct val="85000"/>
              <a:buFont typeface="Arial"/>
              <a:buChar char="•"/>
              <a:tabLst>
                <a:tab pos="195580" algn="l"/>
              </a:tabLst>
            </a:pPr>
            <a:r>
              <a:rPr dirty="0" sz="3000">
                <a:latin typeface="Arial"/>
                <a:cs typeface="Arial"/>
              </a:rPr>
              <a:t>School</a:t>
            </a:r>
            <a:r>
              <a:rPr dirty="0" sz="3000" spc="-3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is </a:t>
            </a:r>
            <a:r>
              <a:rPr dirty="0" sz="3000" u="heavy">
                <a:latin typeface="Arial"/>
                <a:cs typeface="Arial"/>
              </a:rPr>
              <a:t>f</a:t>
            </a:r>
            <a:r>
              <a:rPr dirty="0" sz="3000" spc="-10" u="heavy">
                <a:latin typeface="Arial"/>
                <a:cs typeface="Arial"/>
              </a:rPr>
              <a:t>r</a:t>
            </a:r>
            <a:r>
              <a:rPr dirty="0" sz="3000" u="heavy">
                <a:latin typeface="Arial"/>
                <a:cs typeface="Arial"/>
              </a:rPr>
              <a:t>ee</a:t>
            </a:r>
            <a:endParaRPr sz="3000">
              <a:latin typeface="Arial"/>
              <a:cs typeface="Arial"/>
            </a:endParaRPr>
          </a:p>
          <a:p>
            <a:pPr lvl="1" marL="469900" indent="-182880">
              <a:lnSpc>
                <a:spcPct val="100000"/>
              </a:lnSpc>
              <a:spcBef>
                <a:spcPts val="640"/>
              </a:spcBef>
              <a:buClr>
                <a:srgbClr val="D16248"/>
              </a:buClr>
              <a:buSzPct val="84615"/>
              <a:buFont typeface="Arial"/>
              <a:buChar char="•"/>
              <a:tabLst>
                <a:tab pos="470534" algn="l"/>
              </a:tabLst>
            </a:pPr>
            <a:r>
              <a:rPr dirty="0" sz="2600">
                <a:latin typeface="Arial"/>
                <a:cs typeface="Arial"/>
              </a:rPr>
              <a:t>S</a:t>
            </a:r>
            <a:r>
              <a:rPr dirty="0" sz="2600" spc="5">
                <a:latin typeface="Arial"/>
                <a:cs typeface="Arial"/>
              </a:rPr>
              <a:t>c</a:t>
            </a:r>
            <a:r>
              <a:rPr dirty="0" sz="2600">
                <a:latin typeface="Arial"/>
                <a:cs typeface="Arial"/>
              </a:rPr>
              <a:t>h</a:t>
            </a:r>
            <a:r>
              <a:rPr dirty="0" sz="2600" spc="5">
                <a:latin typeface="Arial"/>
                <a:cs typeface="Arial"/>
              </a:rPr>
              <a:t>o</a:t>
            </a:r>
            <a:r>
              <a:rPr dirty="0" sz="2600">
                <a:latin typeface="Arial"/>
                <a:cs typeface="Arial"/>
              </a:rPr>
              <a:t>oling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is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finan</a:t>
            </a:r>
            <a:r>
              <a:rPr dirty="0" sz="2600" spc="10">
                <a:latin typeface="Arial"/>
                <a:cs typeface="Arial"/>
              </a:rPr>
              <a:t>c</a:t>
            </a:r>
            <a:r>
              <a:rPr dirty="0" sz="2600">
                <a:latin typeface="Arial"/>
                <a:cs typeface="Arial"/>
              </a:rPr>
              <a:t>ed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by</a:t>
            </a:r>
            <a:r>
              <a:rPr dirty="0" sz="2600" spc="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t</a:t>
            </a:r>
            <a:r>
              <a:rPr dirty="0" sz="2600">
                <a:latin typeface="Arial"/>
                <a:cs typeface="Arial"/>
              </a:rPr>
              <a:t>he</a:t>
            </a:r>
            <a:r>
              <a:rPr dirty="0" sz="2600" spc="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State throu</a:t>
            </a:r>
            <a:r>
              <a:rPr dirty="0" sz="2600" spc="5">
                <a:latin typeface="Arial"/>
                <a:cs typeface="Arial"/>
              </a:rPr>
              <a:t>g</a:t>
            </a:r>
            <a:r>
              <a:rPr dirty="0" sz="2600">
                <a:latin typeface="Arial"/>
                <a:cs typeface="Arial"/>
              </a:rPr>
              <a:t>h tax</a:t>
            </a:r>
            <a:r>
              <a:rPr dirty="0" sz="2600" spc="5">
                <a:latin typeface="Arial"/>
                <a:cs typeface="Arial"/>
              </a:rPr>
              <a:t>e</a:t>
            </a:r>
            <a:r>
              <a:rPr dirty="0" sz="2600">
                <a:latin typeface="Arial"/>
                <a:cs typeface="Arial"/>
              </a:rPr>
              <a:t>s</a:t>
            </a:r>
            <a:endParaRPr sz="26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705"/>
              </a:spcBef>
              <a:buClr>
                <a:srgbClr val="D16248"/>
              </a:buClr>
              <a:buSzPct val="85000"/>
              <a:buFont typeface="Arial"/>
              <a:buChar char="•"/>
              <a:tabLst>
                <a:tab pos="195580" algn="l"/>
              </a:tabLst>
            </a:pPr>
            <a:r>
              <a:rPr dirty="0" sz="3000">
                <a:latin typeface="Arial"/>
                <a:cs typeface="Arial"/>
              </a:rPr>
              <a:t>Ins</a:t>
            </a:r>
            <a:r>
              <a:rPr dirty="0" sz="3000" spc="-15">
                <a:latin typeface="Arial"/>
                <a:cs typeface="Arial"/>
              </a:rPr>
              <a:t>t</a:t>
            </a:r>
            <a:r>
              <a:rPr dirty="0" sz="3000">
                <a:latin typeface="Arial"/>
                <a:cs typeface="Arial"/>
              </a:rPr>
              <a:t>ruction </a:t>
            </a:r>
            <a:r>
              <a:rPr dirty="0" sz="3000" spc="5">
                <a:latin typeface="Arial"/>
                <a:cs typeface="Arial"/>
              </a:rPr>
              <a:t>i</a:t>
            </a:r>
            <a:r>
              <a:rPr dirty="0" sz="3000">
                <a:latin typeface="Arial"/>
                <a:cs typeface="Arial"/>
              </a:rPr>
              <a:t>s </a:t>
            </a:r>
            <a:r>
              <a:rPr dirty="0" sz="3000" u="heavy">
                <a:latin typeface="Arial"/>
                <a:cs typeface="Arial"/>
              </a:rPr>
              <a:t>compulsory</a:t>
            </a:r>
            <a:endParaRPr sz="3000">
              <a:latin typeface="Arial"/>
              <a:cs typeface="Arial"/>
            </a:endParaRPr>
          </a:p>
          <a:p>
            <a:pPr lvl="1" marL="469900" indent="-182880">
              <a:lnSpc>
                <a:spcPct val="100000"/>
              </a:lnSpc>
              <a:spcBef>
                <a:spcPts val="640"/>
              </a:spcBef>
              <a:buClr>
                <a:srgbClr val="D16248"/>
              </a:buClr>
              <a:buSzPct val="84615"/>
              <a:buFont typeface="Arial"/>
              <a:buChar char="•"/>
              <a:tabLst>
                <a:tab pos="470534" algn="l"/>
              </a:tabLst>
            </a:pPr>
            <a:r>
              <a:rPr dirty="0" sz="2600">
                <a:latin typeface="Arial"/>
                <a:cs typeface="Arial"/>
              </a:rPr>
              <a:t>F</a:t>
            </a:r>
            <a:r>
              <a:rPr dirty="0" sz="2600" spc="5">
                <a:latin typeface="Arial"/>
                <a:cs typeface="Arial"/>
              </a:rPr>
              <a:t>o</a:t>
            </a:r>
            <a:r>
              <a:rPr dirty="0" sz="2600">
                <a:latin typeface="Arial"/>
                <a:cs typeface="Arial"/>
              </a:rPr>
              <a:t>r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b</a:t>
            </a:r>
            <a:r>
              <a:rPr dirty="0" sz="2600" spc="5">
                <a:latin typeface="Arial"/>
                <a:cs typeface="Arial"/>
              </a:rPr>
              <a:t>o</a:t>
            </a:r>
            <a:r>
              <a:rPr dirty="0" sz="2600">
                <a:latin typeface="Arial"/>
                <a:cs typeface="Arial"/>
              </a:rPr>
              <a:t>th</a:t>
            </a:r>
            <a:r>
              <a:rPr dirty="0" sz="2600" spc="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</a:t>
            </a:r>
            <a:r>
              <a:rPr dirty="0" sz="2600" spc="5">
                <a:latin typeface="Arial"/>
                <a:cs typeface="Arial"/>
              </a:rPr>
              <a:t>e</a:t>
            </a:r>
            <a:r>
              <a:rPr dirty="0" sz="2600">
                <a:latin typeface="Arial"/>
                <a:cs typeface="Arial"/>
              </a:rPr>
              <a:t>x</a:t>
            </a:r>
            <a:r>
              <a:rPr dirty="0" sz="2600" spc="5">
                <a:latin typeface="Arial"/>
                <a:cs typeface="Arial"/>
              </a:rPr>
              <a:t>e</a:t>
            </a:r>
            <a:r>
              <a:rPr dirty="0" sz="2600">
                <a:latin typeface="Arial"/>
                <a:cs typeface="Arial"/>
              </a:rPr>
              <a:t>s</a:t>
            </a:r>
            <a:endParaRPr sz="2600">
              <a:latin typeface="Arial"/>
              <a:cs typeface="Arial"/>
            </a:endParaRPr>
          </a:p>
          <a:p>
            <a:pPr lvl="1" marL="469900" indent="-182880">
              <a:lnSpc>
                <a:spcPct val="100000"/>
              </a:lnSpc>
              <a:spcBef>
                <a:spcPts val="625"/>
              </a:spcBef>
              <a:buClr>
                <a:srgbClr val="D16248"/>
              </a:buClr>
              <a:buSzPct val="84615"/>
              <a:buFont typeface="Arial"/>
              <a:buChar char="•"/>
              <a:tabLst>
                <a:tab pos="470534" algn="l"/>
              </a:tabLst>
            </a:pPr>
            <a:r>
              <a:rPr dirty="0" sz="2600">
                <a:latin typeface="Arial"/>
                <a:cs typeface="Arial"/>
              </a:rPr>
              <a:t>U</a:t>
            </a:r>
            <a:r>
              <a:rPr dirty="0" sz="2600" spc="5">
                <a:latin typeface="Arial"/>
                <a:cs typeface="Arial"/>
              </a:rPr>
              <a:t>n</a:t>
            </a:r>
            <a:r>
              <a:rPr dirty="0" sz="2600">
                <a:latin typeface="Arial"/>
                <a:cs typeface="Arial"/>
              </a:rPr>
              <a:t>til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13 y</a:t>
            </a:r>
            <a:r>
              <a:rPr dirty="0" sz="2600" spc="5">
                <a:latin typeface="Arial"/>
                <a:cs typeface="Arial"/>
              </a:rPr>
              <a:t>e</a:t>
            </a:r>
            <a:r>
              <a:rPr dirty="0" sz="2600">
                <a:latin typeface="Arial"/>
                <a:cs typeface="Arial"/>
              </a:rPr>
              <a:t>ars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of</a:t>
            </a:r>
            <a:r>
              <a:rPr dirty="0" sz="2600" spc="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</a:t>
            </a:r>
            <a:r>
              <a:rPr dirty="0" sz="2600" spc="5">
                <a:latin typeface="Arial"/>
                <a:cs typeface="Arial"/>
              </a:rPr>
              <a:t>g</a:t>
            </a:r>
            <a:r>
              <a:rPr dirty="0" sz="2600">
                <a:latin typeface="Arial"/>
                <a:cs typeface="Arial"/>
              </a:rPr>
              <a:t>e</a:t>
            </a:r>
            <a:endParaRPr sz="26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705"/>
              </a:spcBef>
              <a:buClr>
                <a:srgbClr val="D16248"/>
              </a:buClr>
              <a:buSzPct val="85000"/>
              <a:buFont typeface="Arial"/>
              <a:buChar char="•"/>
              <a:tabLst>
                <a:tab pos="195580" algn="l"/>
              </a:tabLst>
            </a:pPr>
            <a:r>
              <a:rPr dirty="0" sz="3000">
                <a:latin typeface="Arial"/>
                <a:cs typeface="Arial"/>
              </a:rPr>
              <a:t>Schooling</a:t>
            </a:r>
            <a:r>
              <a:rPr dirty="0" sz="3000" spc="-4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in</a:t>
            </a:r>
            <a:r>
              <a:rPr dirty="0" sz="3000" spc="-1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public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schools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is</a:t>
            </a:r>
            <a:r>
              <a:rPr dirty="0" sz="3000" spc="5">
                <a:latin typeface="Arial"/>
                <a:cs typeface="Arial"/>
              </a:rPr>
              <a:t> </a:t>
            </a:r>
            <a:r>
              <a:rPr dirty="0" sz="3000" u="heavy">
                <a:latin typeface="Arial"/>
                <a:cs typeface="Arial"/>
              </a:rPr>
              <a:t>secular</a:t>
            </a:r>
            <a:endParaRPr sz="3000">
              <a:latin typeface="Arial"/>
              <a:cs typeface="Arial"/>
            </a:endParaRPr>
          </a:p>
          <a:p>
            <a:pPr lvl="1" marL="469900" indent="-182880">
              <a:lnSpc>
                <a:spcPct val="100000"/>
              </a:lnSpc>
              <a:spcBef>
                <a:spcPts val="640"/>
              </a:spcBef>
              <a:buClr>
                <a:srgbClr val="D16248"/>
              </a:buClr>
              <a:buSzPct val="84615"/>
              <a:buFont typeface="Arial"/>
              <a:buChar char="•"/>
              <a:tabLst>
                <a:tab pos="470534" algn="l"/>
              </a:tabLst>
            </a:pPr>
            <a:r>
              <a:rPr dirty="0" sz="2600">
                <a:latin typeface="Arial"/>
                <a:cs typeface="Arial"/>
              </a:rPr>
              <a:t>No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religious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</a:t>
            </a:r>
            <a:r>
              <a:rPr dirty="0" sz="2600" spc="5">
                <a:latin typeface="Arial"/>
                <a:cs typeface="Arial"/>
              </a:rPr>
              <a:t>s</a:t>
            </a:r>
            <a:r>
              <a:rPr dirty="0" sz="2600">
                <a:latin typeface="Arial"/>
                <a:cs typeface="Arial"/>
              </a:rPr>
              <a:t>truction</a:t>
            </a:r>
            <a:endParaRPr sz="2600">
              <a:latin typeface="Arial"/>
              <a:cs typeface="Arial"/>
            </a:endParaRPr>
          </a:p>
          <a:p>
            <a:pPr lvl="1" marL="469900" marR="273685" indent="-182880">
              <a:lnSpc>
                <a:spcPct val="100000"/>
              </a:lnSpc>
              <a:spcBef>
                <a:spcPts val="625"/>
              </a:spcBef>
              <a:buClr>
                <a:srgbClr val="D16248"/>
              </a:buClr>
              <a:buSzPct val="84615"/>
              <a:buFont typeface="Arial"/>
              <a:buChar char="•"/>
              <a:tabLst>
                <a:tab pos="470534" algn="l"/>
              </a:tabLst>
            </a:pPr>
            <a:r>
              <a:rPr dirty="0" sz="2600" spc="-285">
                <a:latin typeface="Arial"/>
                <a:cs typeface="Arial"/>
              </a:rPr>
              <a:t>T</a:t>
            </a:r>
            <a:r>
              <a:rPr dirty="0" sz="2600">
                <a:latin typeface="Arial"/>
                <a:cs typeface="Arial"/>
              </a:rPr>
              <a:t>e</a:t>
            </a:r>
            <a:r>
              <a:rPr dirty="0" sz="2600" spc="5">
                <a:latin typeface="Arial"/>
                <a:cs typeface="Arial"/>
              </a:rPr>
              <a:t>a</a:t>
            </a:r>
            <a:r>
              <a:rPr dirty="0" sz="2600">
                <a:latin typeface="Arial"/>
                <a:cs typeface="Arial"/>
              </a:rPr>
              <a:t>c</a:t>
            </a:r>
            <a:r>
              <a:rPr dirty="0" sz="2600" spc="5">
                <a:latin typeface="Arial"/>
                <a:cs typeface="Arial"/>
              </a:rPr>
              <a:t>h</a:t>
            </a:r>
            <a:r>
              <a:rPr dirty="0" sz="2600">
                <a:latin typeface="Arial"/>
                <a:cs typeface="Arial"/>
              </a:rPr>
              <a:t>ers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are repre</a:t>
            </a:r>
            <a:r>
              <a:rPr dirty="0" sz="2600" spc="10">
                <a:latin typeface="Arial"/>
                <a:cs typeface="Arial"/>
              </a:rPr>
              <a:t>s</a:t>
            </a:r>
            <a:r>
              <a:rPr dirty="0" sz="2600">
                <a:latin typeface="Arial"/>
                <a:cs typeface="Arial"/>
              </a:rPr>
              <a:t>e</a:t>
            </a:r>
            <a:r>
              <a:rPr dirty="0" sz="2600" spc="5">
                <a:latin typeface="Arial"/>
                <a:cs typeface="Arial"/>
              </a:rPr>
              <a:t>n</a:t>
            </a:r>
            <a:r>
              <a:rPr dirty="0" sz="2600">
                <a:latin typeface="Arial"/>
                <a:cs typeface="Arial"/>
              </a:rPr>
              <a:t>tative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of</a:t>
            </a:r>
            <a:r>
              <a:rPr dirty="0" sz="2600" spc="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 State</a:t>
            </a:r>
            <a:r>
              <a:rPr dirty="0" sz="2600" spc="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&gt;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ci</a:t>
            </a:r>
            <a:r>
              <a:rPr dirty="0" sz="2600" spc="5">
                <a:latin typeface="Arial"/>
                <a:cs typeface="Arial"/>
              </a:rPr>
              <a:t>v</a:t>
            </a:r>
            <a:r>
              <a:rPr dirty="0" sz="2600">
                <a:latin typeface="Arial"/>
                <a:cs typeface="Arial"/>
              </a:rPr>
              <a:t>il</a:t>
            </a:r>
            <a:r>
              <a:rPr dirty="0" sz="2600">
                <a:latin typeface="Arial"/>
                <a:cs typeface="Arial"/>
              </a:rPr>
              <a:t> s</a:t>
            </a:r>
            <a:r>
              <a:rPr dirty="0" sz="2600" spc="5">
                <a:latin typeface="Arial"/>
                <a:cs typeface="Arial"/>
              </a:rPr>
              <a:t>e</a:t>
            </a:r>
            <a:r>
              <a:rPr dirty="0" sz="2600">
                <a:latin typeface="Arial"/>
                <a:cs typeface="Arial"/>
              </a:rPr>
              <a:t>rva</a:t>
            </a:r>
            <a:r>
              <a:rPr dirty="0" sz="2600" spc="5">
                <a:latin typeface="Arial"/>
                <a:cs typeface="Arial"/>
              </a:rPr>
              <a:t>n</a:t>
            </a:r>
            <a:r>
              <a:rPr dirty="0" sz="2600">
                <a:latin typeface="Arial"/>
                <a:cs typeface="Arial"/>
              </a:rPr>
              <a:t>ts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2102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25"/>
              <a:t>Readin</a:t>
            </a:r>
            <a:r>
              <a:rPr dirty="0" spc="-25"/>
              <a:t>g</a:t>
            </a:r>
            <a:r>
              <a:rPr dirty="0" spc="-200"/>
              <a:t> </a:t>
            </a:r>
            <a:r>
              <a:rPr dirty="0" spc="-120"/>
              <a:t>la</a:t>
            </a:r>
            <a:r>
              <a:rPr dirty="0" spc="-114"/>
              <a:t>ïc</a:t>
            </a:r>
            <a:r>
              <a:rPr dirty="0" spc="-110"/>
              <a:t>i</a:t>
            </a:r>
            <a:r>
              <a:rPr dirty="0" spc="-110"/>
              <a:t>t</a:t>
            </a:r>
            <a:r>
              <a:rPr dirty="0" spc="-25"/>
              <a:t>é</a:t>
            </a:r>
            <a:r>
              <a:rPr dirty="0" spc="-220"/>
              <a:t> </a:t>
            </a:r>
            <a:r>
              <a:rPr dirty="0" spc="-110"/>
              <a:t>t</a:t>
            </a:r>
            <a:r>
              <a:rPr dirty="0" spc="-125"/>
              <a:t>oda</a:t>
            </a:r>
            <a:r>
              <a:rPr dirty="0" spc="-20"/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122963"/>
            <a:ext cx="7997190" cy="3599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5580" indent="-182880">
              <a:lnSpc>
                <a:spcPct val="100000"/>
              </a:lnSpc>
              <a:buClr>
                <a:srgbClr val="D16248"/>
              </a:buClr>
              <a:buSzPct val="83333"/>
              <a:buFont typeface="Arial"/>
              <a:buChar char="•"/>
              <a:tabLst>
                <a:tab pos="195580" algn="l"/>
              </a:tabLst>
            </a:pP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ri</a:t>
            </a:r>
            <a:r>
              <a:rPr dirty="0" sz="2400" spc="-10">
                <a:latin typeface="Arial"/>
                <a:cs typeface="Arial"/>
              </a:rPr>
              <a:t>g</a:t>
            </a:r>
            <a:r>
              <a:rPr dirty="0" sz="2400">
                <a:latin typeface="Arial"/>
                <a:cs typeface="Arial"/>
              </a:rPr>
              <a:t>ht-w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ng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read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ng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 l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ïcité:</a:t>
            </a:r>
            <a:endParaRPr sz="2400">
              <a:latin typeface="Arial"/>
              <a:cs typeface="Arial"/>
            </a:endParaRPr>
          </a:p>
          <a:p>
            <a:pPr lvl="1" marL="469900" indent="-182880">
              <a:lnSpc>
                <a:spcPct val="100000"/>
              </a:lnSpc>
              <a:spcBef>
                <a:spcPts val="484"/>
              </a:spcBef>
              <a:buClr>
                <a:srgbClr val="D16248"/>
              </a:buClr>
              <a:buSzPct val="85000"/>
              <a:buFont typeface="Arial"/>
              <a:buChar char="•"/>
              <a:tabLst>
                <a:tab pos="470534" algn="l"/>
              </a:tabLst>
            </a:pPr>
            <a:r>
              <a:rPr dirty="0" sz="2000" spc="-22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end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5">
                <a:latin typeface="Arial"/>
                <a:cs typeface="Arial"/>
              </a:rPr>
              <a:t>u</a:t>
            </a:r>
            <a:r>
              <a:rPr dirty="0" sz="2000">
                <a:latin typeface="Arial"/>
                <a:cs typeface="Arial"/>
              </a:rPr>
              <a:t>lari</a:t>
            </a:r>
            <a:r>
              <a:rPr dirty="0" sz="2000" spc="5">
                <a:latin typeface="Arial"/>
                <a:cs typeface="Arial"/>
              </a:rPr>
              <a:t>z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peo</a:t>
            </a:r>
            <a:r>
              <a:rPr dirty="0" sz="2000" spc="5">
                <a:latin typeface="Arial"/>
                <a:cs typeface="Arial"/>
              </a:rPr>
              <a:t>p</a:t>
            </a:r>
            <a:r>
              <a:rPr dirty="0" sz="2000">
                <a:latin typeface="Arial"/>
                <a:cs typeface="Arial"/>
              </a:rPr>
              <a:t>le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rather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than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state.</a:t>
            </a:r>
            <a:endParaRPr sz="2000">
              <a:latin typeface="Arial"/>
              <a:cs typeface="Arial"/>
            </a:endParaRPr>
          </a:p>
          <a:p>
            <a:pPr lvl="1" marL="469900" indent="-182880">
              <a:lnSpc>
                <a:spcPct val="100000"/>
              </a:lnSpc>
              <a:spcBef>
                <a:spcPts val="480"/>
              </a:spcBef>
              <a:buClr>
                <a:srgbClr val="D16248"/>
              </a:buClr>
              <a:buSzPct val="85000"/>
              <a:buFont typeface="Arial"/>
              <a:buChar char="•"/>
              <a:tabLst>
                <a:tab pos="470534" algn="l"/>
              </a:tabLst>
            </a:pPr>
            <a:r>
              <a:rPr dirty="0" sz="2000">
                <a:latin typeface="Arial"/>
                <a:cs typeface="Arial"/>
              </a:rPr>
              <a:t>More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lenient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towa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ds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Catholici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m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than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towa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ds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Islam</a:t>
            </a:r>
            <a:endParaRPr sz="2000">
              <a:latin typeface="Arial"/>
              <a:cs typeface="Arial"/>
            </a:endParaRPr>
          </a:p>
          <a:p>
            <a:pPr lvl="2" marL="744220" indent="-182880">
              <a:lnSpc>
                <a:spcPct val="100000"/>
              </a:lnSpc>
              <a:spcBef>
                <a:spcPts val="440"/>
              </a:spcBef>
              <a:buClr>
                <a:srgbClr val="D16248"/>
              </a:buClr>
              <a:buSzPct val="88888"/>
              <a:buFont typeface="Arial"/>
              <a:buChar char="•"/>
              <a:tabLst>
                <a:tab pos="744855" algn="l"/>
              </a:tabLst>
            </a:pP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25">
                <a:latin typeface="Arial"/>
                <a:cs typeface="Arial"/>
              </a:rPr>
              <a:t>y</a:t>
            </a:r>
            <a:r>
              <a:rPr dirty="0" sz="1800">
                <a:latin typeface="Arial"/>
                <a:cs typeface="Arial"/>
              </a:rPr>
              <a:t>th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 c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nfl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ct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free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F</a:t>
            </a:r>
            <a:r>
              <a:rPr dirty="0" sz="1800">
                <a:latin typeface="Arial"/>
                <a:cs typeface="Arial"/>
              </a:rPr>
              <a:t>ra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ce </a:t>
            </a:r>
            <a:r>
              <a:rPr dirty="0" sz="1800" spc="-10">
                <a:latin typeface="Arial"/>
                <a:cs typeface="Arial"/>
              </a:rPr>
              <a:t>b</a:t>
            </a:r>
            <a:r>
              <a:rPr dirty="0" sz="1800">
                <a:latin typeface="Arial"/>
                <a:cs typeface="Arial"/>
              </a:rPr>
              <a:t>ef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re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Mus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im imm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gr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tion</a:t>
            </a:r>
            <a:endParaRPr sz="1800">
              <a:latin typeface="Arial"/>
              <a:cs typeface="Arial"/>
            </a:endParaRPr>
          </a:p>
          <a:p>
            <a:pPr lvl="1" marL="469900" marR="398780" indent="-182880">
              <a:lnSpc>
                <a:spcPct val="100000"/>
              </a:lnSpc>
              <a:spcBef>
                <a:spcPts val="470"/>
              </a:spcBef>
              <a:buClr>
                <a:srgbClr val="D16248"/>
              </a:buClr>
              <a:buSzPct val="85000"/>
              <a:buFont typeface="Arial"/>
              <a:buChar char="•"/>
              <a:tabLst>
                <a:tab pos="470534" algn="l"/>
              </a:tabLst>
            </a:pPr>
            <a:r>
              <a:rPr dirty="0" sz="2000">
                <a:latin typeface="Arial"/>
                <a:cs typeface="Arial"/>
              </a:rPr>
              <a:t>Lin</a:t>
            </a:r>
            <a:r>
              <a:rPr dirty="0" sz="2000" spc="5">
                <a:latin typeface="Arial"/>
                <a:cs typeface="Arial"/>
              </a:rPr>
              <a:t>k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tru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tion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laïcité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immigration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-&gt;</a:t>
            </a:r>
            <a:r>
              <a:rPr dirty="0" sz="2000" spc="5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nti-immig</a:t>
            </a:r>
            <a:r>
              <a:rPr dirty="0" sz="2000" spc="-10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ation</a:t>
            </a:r>
            <a:r>
              <a:rPr dirty="0" sz="2000">
                <a:latin typeface="Arial"/>
                <a:cs typeface="Arial"/>
              </a:rPr>
              <a:t> disc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urse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D16248"/>
              </a:buClr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1155"/>
              </a:spcBef>
              <a:buClr>
                <a:srgbClr val="D16248"/>
              </a:buClr>
              <a:buSzPct val="83333"/>
              <a:buFont typeface="Arial"/>
              <a:buChar char="•"/>
              <a:tabLst>
                <a:tab pos="195580" algn="l"/>
              </a:tabLst>
            </a:pP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rkozy</a:t>
            </a:r>
            <a:r>
              <a:rPr dirty="0" sz="2400" spc="-55">
                <a:latin typeface="Arial"/>
                <a:cs typeface="Arial"/>
              </a:rPr>
              <a:t>’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party and 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new propos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tions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ïcité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(20</a:t>
            </a:r>
            <a:r>
              <a:rPr dirty="0" sz="2400" spc="-185">
                <a:latin typeface="Arial"/>
                <a:cs typeface="Arial"/>
              </a:rPr>
              <a:t>1</a:t>
            </a:r>
            <a:r>
              <a:rPr dirty="0" sz="2400" spc="-5">
                <a:latin typeface="Arial"/>
                <a:cs typeface="Arial"/>
              </a:rPr>
              <a:t>1</a:t>
            </a:r>
            <a:r>
              <a:rPr dirty="0" sz="240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lvl="1" marL="469900" indent="-182880">
              <a:lnSpc>
                <a:spcPct val="100000"/>
              </a:lnSpc>
              <a:spcBef>
                <a:spcPts val="484"/>
              </a:spcBef>
              <a:buClr>
                <a:srgbClr val="D16248"/>
              </a:buClr>
              <a:buSzPct val="85000"/>
              <a:buFont typeface="Arial"/>
              <a:buChar char="•"/>
              <a:tabLst>
                <a:tab pos="470534" algn="l"/>
              </a:tabLst>
            </a:pPr>
            <a:r>
              <a:rPr dirty="0" sz="2000">
                <a:latin typeface="Arial"/>
                <a:cs typeface="Arial"/>
              </a:rPr>
              <a:t>Sar</a:t>
            </a:r>
            <a:r>
              <a:rPr dirty="0" sz="2000" spc="5">
                <a:latin typeface="Arial"/>
                <a:cs typeface="Arial"/>
              </a:rPr>
              <a:t>k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 spc="5">
                <a:latin typeface="Arial"/>
                <a:cs typeface="Arial"/>
              </a:rPr>
              <a:t>z</a:t>
            </a:r>
            <a:r>
              <a:rPr dirty="0" sz="2000">
                <a:latin typeface="Arial"/>
                <a:cs typeface="Arial"/>
              </a:rPr>
              <a:t>y</a:t>
            </a:r>
            <a:r>
              <a:rPr dirty="0" sz="2000" spc="-45">
                <a:latin typeface="Arial"/>
                <a:cs typeface="Arial"/>
              </a:rPr>
              <a:t>’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disc</a:t>
            </a:r>
            <a:r>
              <a:rPr dirty="0" sz="2000" spc="5">
                <a:latin typeface="Arial"/>
                <a:cs typeface="Arial"/>
              </a:rPr>
              <a:t>u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10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ion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 “Fr</a:t>
            </a:r>
            <a:r>
              <a:rPr dirty="0" sz="2000" spc="5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n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turned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towa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ds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its catholic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roots”</a:t>
            </a:r>
            <a:endParaRPr sz="2000">
              <a:latin typeface="Arial"/>
              <a:cs typeface="Arial"/>
            </a:endParaRPr>
          </a:p>
          <a:p>
            <a:pPr lvl="1" marL="469900" indent="-182880">
              <a:lnSpc>
                <a:spcPct val="100000"/>
              </a:lnSpc>
              <a:spcBef>
                <a:spcPts val="480"/>
              </a:spcBef>
              <a:buClr>
                <a:srgbClr val="D16248"/>
              </a:buClr>
              <a:buSzPct val="85000"/>
              <a:buFont typeface="Arial"/>
              <a:buChar char="•"/>
              <a:tabLst>
                <a:tab pos="470534" algn="l"/>
              </a:tabLst>
            </a:pPr>
            <a:r>
              <a:rPr dirty="0" sz="2000" spc="-114">
                <a:latin typeface="Arial"/>
                <a:cs typeface="Arial"/>
              </a:rPr>
              <a:t>V</a:t>
            </a:r>
            <a:r>
              <a:rPr dirty="0" sz="2000">
                <a:latin typeface="Arial"/>
                <a:cs typeface="Arial"/>
              </a:rPr>
              <a:t>ery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li</a:t>
            </a:r>
            <a:r>
              <a:rPr dirty="0" sz="2000" spc="-10">
                <a:latin typeface="Arial"/>
                <a:cs typeface="Arial"/>
              </a:rPr>
              <a:t>m</a:t>
            </a:r>
            <a:r>
              <a:rPr dirty="0" sz="2000">
                <a:latin typeface="Arial"/>
                <a:cs typeface="Arial"/>
              </a:rPr>
              <a:t>i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ed understanding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</a:t>
            </a:r>
            <a:r>
              <a:rPr dirty="0" sz="2000" spc="-10">
                <a:latin typeface="Arial"/>
                <a:cs typeface="Arial"/>
              </a:rPr>
              <a:t>ï</a:t>
            </a:r>
            <a:r>
              <a:rPr dirty="0" sz="2000">
                <a:latin typeface="Arial"/>
                <a:cs typeface="Arial"/>
              </a:rPr>
              <a:t>cité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19825" y="381000"/>
            <a:ext cx="2924174" cy="2136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4802" rIns="0" bIns="0" rtlCol="0" vert="horz">
            <a:spAutoFit/>
          </a:bodyPr>
          <a:lstStyle/>
          <a:p>
            <a:pPr marL="12700">
              <a:lnSpc>
                <a:spcPts val="4760"/>
              </a:lnSpc>
            </a:pPr>
            <a:r>
              <a:rPr dirty="0" spc="-125"/>
              <a:t>Readin</a:t>
            </a:r>
            <a:r>
              <a:rPr dirty="0" spc="-25"/>
              <a:t>g</a:t>
            </a:r>
            <a:r>
              <a:rPr dirty="0" spc="-200"/>
              <a:t> </a:t>
            </a:r>
            <a:r>
              <a:rPr dirty="0" spc="-120"/>
              <a:t>la</a:t>
            </a:r>
            <a:r>
              <a:rPr dirty="0" spc="-114"/>
              <a:t>ïc</a:t>
            </a:r>
            <a:r>
              <a:rPr dirty="0" spc="-110"/>
              <a:t>i</a:t>
            </a:r>
            <a:r>
              <a:rPr dirty="0" spc="-110"/>
              <a:t>t</a:t>
            </a:r>
            <a:r>
              <a:rPr dirty="0" spc="-25"/>
              <a:t>é</a:t>
            </a:r>
            <a:r>
              <a:rPr dirty="0" spc="-220"/>
              <a:t> </a:t>
            </a:r>
            <a:r>
              <a:rPr dirty="0" spc="-110"/>
              <a:t>t</a:t>
            </a:r>
            <a:r>
              <a:rPr dirty="0" spc="-125"/>
              <a:t>oda</a:t>
            </a:r>
            <a:r>
              <a:rPr dirty="0" spc="-20"/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96504"/>
            <a:ext cx="7978140" cy="2585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5580" indent="-182880">
              <a:lnSpc>
                <a:spcPct val="100000"/>
              </a:lnSpc>
              <a:buClr>
                <a:srgbClr val="D16248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f</a:t>
            </a:r>
            <a:r>
              <a:rPr dirty="0" sz="2400" spc="10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-w</a:t>
            </a: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ng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read</a:t>
            </a: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ng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ïcité</a:t>
            </a:r>
            <a:endParaRPr sz="2400">
              <a:latin typeface="Arial"/>
              <a:cs typeface="Arial"/>
            </a:endParaRPr>
          </a:p>
          <a:p>
            <a:pPr lvl="1" marL="469900" indent="-182880">
              <a:lnSpc>
                <a:spcPct val="100000"/>
              </a:lnSpc>
              <a:spcBef>
                <a:spcPts val="484"/>
              </a:spcBef>
              <a:buClr>
                <a:srgbClr val="D16248"/>
              </a:buClr>
              <a:buSzPct val="85000"/>
              <a:buFont typeface="Arial"/>
              <a:buChar char="•"/>
              <a:tabLst>
                <a:tab pos="470534" algn="l"/>
              </a:tabLst>
            </a:pPr>
            <a:r>
              <a:rPr dirty="0" sz="2000">
                <a:latin typeface="Arial"/>
                <a:cs typeface="Arial"/>
              </a:rPr>
              <a:t>Hard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find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 Fran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toda</a:t>
            </a:r>
            <a:r>
              <a:rPr dirty="0" sz="2000" spc="-155">
                <a:latin typeface="Arial"/>
                <a:cs typeface="Arial"/>
              </a:rPr>
              <a:t>y</a:t>
            </a:r>
            <a:r>
              <a:rPr dirty="0" sz="2000">
                <a:latin typeface="Arial"/>
                <a:cs typeface="Arial"/>
              </a:rPr>
              <a:t>,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except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among</a:t>
            </a:r>
            <a:r>
              <a:rPr dirty="0" sz="2000" spc="10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t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10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hola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lvl="1" marL="469900" indent="-182880">
              <a:lnSpc>
                <a:spcPct val="100000"/>
              </a:lnSpc>
              <a:spcBef>
                <a:spcPts val="480"/>
              </a:spcBef>
              <a:buClr>
                <a:srgbClr val="D16248"/>
              </a:buClr>
              <a:buSzPct val="85000"/>
              <a:buFont typeface="Arial"/>
              <a:buChar char="•"/>
              <a:tabLst>
                <a:tab pos="470534" algn="l"/>
              </a:tabLst>
            </a:pP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ate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has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5">
                <a:latin typeface="Arial"/>
                <a:cs typeface="Arial"/>
              </a:rPr>
              <a:t>u</a:t>
            </a:r>
            <a:r>
              <a:rPr dirty="0" sz="2000">
                <a:latin typeface="Arial"/>
                <a:cs typeface="Arial"/>
              </a:rPr>
              <a:t>la</a:t>
            </a:r>
            <a:r>
              <a:rPr dirty="0" sz="2000" spc="-10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,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not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its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citizen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lvl="1" marL="469900" indent="-182880">
              <a:lnSpc>
                <a:spcPct val="100000"/>
              </a:lnSpc>
              <a:spcBef>
                <a:spcPts val="480"/>
              </a:spcBef>
              <a:buClr>
                <a:srgbClr val="D16248"/>
              </a:buClr>
              <a:buSzPct val="85000"/>
              <a:buFont typeface="Arial"/>
              <a:buChar char="•"/>
              <a:tabLst>
                <a:tab pos="470534" algn="l"/>
              </a:tabLst>
            </a:pPr>
            <a:r>
              <a:rPr dirty="0" sz="2000">
                <a:latin typeface="Arial"/>
                <a:cs typeface="Arial"/>
              </a:rPr>
              <a:t>Separ</a:t>
            </a:r>
            <a:r>
              <a:rPr dirty="0" sz="2000" spc="5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te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Law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from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religious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morali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y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(euthana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ia)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D16248"/>
              </a:buClr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195580" marR="5080" indent="-182880">
              <a:lnSpc>
                <a:spcPct val="100000"/>
              </a:lnSpc>
              <a:spcBef>
                <a:spcPts val="1155"/>
              </a:spcBef>
              <a:buClr>
                <a:srgbClr val="D16248"/>
              </a:buClr>
              <a:buSzPct val="85416"/>
              <a:buFont typeface="Arial"/>
              <a:buChar char="•"/>
              <a:tabLst>
                <a:tab pos="195580" algn="l"/>
                <a:tab pos="1634489" algn="l"/>
              </a:tabLst>
            </a:pP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ate	</a:t>
            </a:r>
            <a:r>
              <a:rPr dirty="0" sz="2400">
                <a:latin typeface="Arial"/>
                <a:cs typeface="Arial"/>
              </a:rPr>
              <a:t>shou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eat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its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citize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</a:t>
            </a:r>
            <a:r>
              <a:rPr dirty="0" sz="2400" spc="-55">
                <a:latin typeface="Arial"/>
                <a:cs typeface="Arial"/>
              </a:rPr>
              <a:t>f</a:t>
            </a:r>
            <a:r>
              <a:rPr dirty="0" sz="2400">
                <a:latin typeface="Arial"/>
                <a:cs typeface="Arial"/>
              </a:rPr>
              <a:t>ferently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bas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on</a:t>
            </a:r>
            <a:r>
              <a:rPr dirty="0" sz="2400">
                <a:latin typeface="Arial"/>
                <a:cs typeface="Arial"/>
              </a:rPr>
              <a:t> their 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el</a:t>
            </a: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gi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00400" y="4419600"/>
            <a:ext cx="2847975" cy="2219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4802" rIns="0" bIns="0" rtlCol="0" vert="horz">
            <a:spAutoFit/>
          </a:bodyPr>
          <a:lstStyle/>
          <a:p>
            <a:pPr marL="12700">
              <a:lnSpc>
                <a:spcPts val="4760"/>
              </a:lnSpc>
            </a:pPr>
            <a:r>
              <a:rPr dirty="0" spc="-125"/>
              <a:t>Behin</a:t>
            </a:r>
            <a:r>
              <a:rPr dirty="0" spc="-25"/>
              <a:t>d</a:t>
            </a:r>
            <a:r>
              <a:rPr dirty="0" spc="-204"/>
              <a:t> </a:t>
            </a:r>
            <a:r>
              <a:rPr dirty="0" spc="-110"/>
              <a:t>t</a:t>
            </a:r>
            <a:r>
              <a:rPr dirty="0" spc="-125"/>
              <a:t>h</a:t>
            </a:r>
            <a:r>
              <a:rPr dirty="0" spc="-25"/>
              <a:t>e</a:t>
            </a:r>
            <a:r>
              <a:rPr dirty="0" spc="-204"/>
              <a:t> </a:t>
            </a:r>
            <a:r>
              <a:rPr dirty="0" spc="-114"/>
              <a:t>v</a:t>
            </a:r>
            <a:r>
              <a:rPr dirty="0" spc="-120"/>
              <a:t>ei</a:t>
            </a:r>
            <a:r>
              <a:rPr dirty="0" spc="-10"/>
              <a:t>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96504"/>
            <a:ext cx="6634480" cy="2221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5580" indent="-182880">
              <a:lnSpc>
                <a:spcPct val="100000"/>
              </a:lnSpc>
              <a:buClr>
                <a:srgbClr val="D16248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>
                <a:latin typeface="Arial"/>
                <a:cs typeface="Arial"/>
              </a:rPr>
              <a:t>Questi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n of </a:t>
            </a:r>
            <a:r>
              <a:rPr dirty="0" sz="2400" spc="-15">
                <a:latin typeface="Arial"/>
                <a:cs typeface="Arial"/>
              </a:rPr>
              <a:t>w</a:t>
            </a:r>
            <a:r>
              <a:rPr dirty="0" sz="2400">
                <a:latin typeface="Arial"/>
                <a:cs typeface="Arial"/>
              </a:rPr>
              <a:t>ome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 spc="-55">
                <a:latin typeface="Arial"/>
                <a:cs typeface="Arial"/>
              </a:rPr>
              <a:t>’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rig</a:t>
            </a:r>
            <a:r>
              <a:rPr dirty="0" sz="2400" spc="-10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ts</a:t>
            </a:r>
            <a:endParaRPr sz="2400">
              <a:latin typeface="Arial"/>
              <a:cs typeface="Arial"/>
            </a:endParaRPr>
          </a:p>
          <a:p>
            <a:pPr lvl="1" marL="469900" indent="-182880">
              <a:lnSpc>
                <a:spcPct val="100000"/>
              </a:lnSpc>
              <a:spcBef>
                <a:spcPts val="484"/>
              </a:spcBef>
              <a:buClr>
                <a:srgbClr val="D16248"/>
              </a:buClr>
              <a:buSzPct val="85000"/>
              <a:buFont typeface="Arial"/>
              <a:buChar char="•"/>
              <a:tabLst>
                <a:tab pos="470534" algn="l"/>
              </a:tabLst>
            </a:pPr>
            <a:r>
              <a:rPr dirty="0" sz="2000">
                <a:latin typeface="Arial"/>
                <a:cs typeface="Arial"/>
              </a:rPr>
              <a:t>Ni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pute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,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ni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umis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(neither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whore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,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nor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5">
                <a:latin typeface="Arial"/>
                <a:cs typeface="Arial"/>
              </a:rPr>
              <a:t>u</a:t>
            </a:r>
            <a:r>
              <a:rPr dirty="0" sz="2000">
                <a:latin typeface="Arial"/>
                <a:cs typeface="Arial"/>
              </a:rPr>
              <a:t>bmis</a:t>
            </a:r>
            <a:r>
              <a:rPr dirty="0" sz="2000" spc="10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i</a:t>
            </a:r>
            <a:r>
              <a:rPr dirty="0" sz="2000" spc="-10">
                <a:latin typeface="Arial"/>
                <a:cs typeface="Arial"/>
              </a:rPr>
              <a:t>v</a:t>
            </a:r>
            <a:r>
              <a:rPr dirty="0" sz="2000">
                <a:latin typeface="Arial"/>
                <a:cs typeface="Arial"/>
              </a:rPr>
              <a:t>e)</a:t>
            </a:r>
            <a:endParaRPr sz="2000">
              <a:latin typeface="Arial"/>
              <a:cs typeface="Arial"/>
            </a:endParaRPr>
          </a:p>
          <a:p>
            <a:pPr lvl="1" marL="469900" indent="-182880">
              <a:lnSpc>
                <a:spcPct val="100000"/>
              </a:lnSpc>
              <a:spcBef>
                <a:spcPts val="480"/>
              </a:spcBef>
              <a:buClr>
                <a:srgbClr val="D16248"/>
              </a:buClr>
              <a:buSzPct val="85000"/>
              <a:buFont typeface="Arial"/>
              <a:buChar char="•"/>
              <a:tabLst>
                <a:tab pos="470534" algn="l"/>
              </a:tabLst>
            </a:pP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10">
                <a:latin typeface="Arial"/>
                <a:cs typeface="Arial"/>
              </a:rPr>
              <a:t>f</a:t>
            </a:r>
            <a:r>
              <a:rPr dirty="0" sz="2000">
                <a:latin typeface="Arial"/>
                <a:cs typeface="Arial"/>
              </a:rPr>
              <a:t>eriori</a:t>
            </a:r>
            <a:r>
              <a:rPr dirty="0" sz="2000" spc="5">
                <a:latin typeface="Arial"/>
                <a:cs typeface="Arial"/>
              </a:rPr>
              <a:t>z</a:t>
            </a:r>
            <a:r>
              <a:rPr dirty="0" sz="2000">
                <a:latin typeface="Arial"/>
                <a:cs typeface="Arial"/>
              </a:rPr>
              <a:t>ation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wome</a:t>
            </a:r>
            <a:r>
              <a:rPr dirty="0" sz="2000" spc="5">
                <a:latin typeface="Arial"/>
                <a:cs typeface="Arial"/>
              </a:rPr>
              <a:t>n</a:t>
            </a:r>
            <a:r>
              <a:rPr dirty="0" sz="2000" b="1"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D16248"/>
              </a:buClr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1155"/>
              </a:spcBef>
              <a:buClr>
                <a:srgbClr val="D16248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 spc="-140">
                <a:latin typeface="Arial"/>
                <a:cs typeface="Arial"/>
              </a:rPr>
              <a:t>V</a:t>
            </a:r>
            <a:r>
              <a:rPr dirty="0" sz="2400">
                <a:latin typeface="Arial"/>
                <a:cs typeface="Arial"/>
              </a:rPr>
              <a:t>eil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geria</a:t>
            </a:r>
            <a:endParaRPr sz="2400">
              <a:latin typeface="Arial"/>
              <a:cs typeface="Arial"/>
            </a:endParaRPr>
          </a:p>
          <a:p>
            <a:pPr lvl="1" marL="469900" indent="-182880">
              <a:lnSpc>
                <a:spcPct val="100000"/>
              </a:lnSpc>
              <a:spcBef>
                <a:spcPts val="480"/>
              </a:spcBef>
              <a:buClr>
                <a:srgbClr val="D16248"/>
              </a:buClr>
              <a:buSzPct val="85000"/>
              <a:buFont typeface="Arial"/>
              <a:buChar char="•"/>
              <a:tabLst>
                <a:tab pos="470534" algn="l"/>
              </a:tabLst>
            </a:pPr>
            <a:r>
              <a:rPr dirty="0" sz="2000">
                <a:latin typeface="Arial"/>
                <a:cs typeface="Arial"/>
              </a:rPr>
              <a:t>Colonial in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erpreta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4114800"/>
            <a:ext cx="5068570" cy="2514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8120" indent="-182880">
              <a:lnSpc>
                <a:spcPct val="100000"/>
              </a:lnSpc>
              <a:buClr>
                <a:srgbClr val="D16248"/>
              </a:buClr>
              <a:buSzPct val="85416"/>
              <a:buFont typeface="Arial"/>
              <a:buChar char="•"/>
              <a:tabLst>
                <a:tab pos="198120" algn="l"/>
              </a:tabLst>
            </a:pP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d the B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rq</a:t>
            </a:r>
            <a:r>
              <a:rPr dirty="0" sz="2400" spc="-5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29200" y="609600"/>
            <a:ext cx="2390775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629400" y="3352800"/>
            <a:ext cx="2209800" cy="3314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3400" y="4114800"/>
            <a:ext cx="5068443" cy="2514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4802" rIns="0" bIns="0" rtlCol="0" vert="horz">
            <a:spAutoFit/>
          </a:bodyPr>
          <a:lstStyle/>
          <a:p>
            <a:pPr marL="12700">
              <a:lnSpc>
                <a:spcPts val="4760"/>
              </a:lnSpc>
            </a:pPr>
            <a:r>
              <a:rPr dirty="0" spc="-125"/>
              <a:t>An</a:t>
            </a:r>
            <a:r>
              <a:rPr dirty="0" spc="-25"/>
              <a:t>d</a:t>
            </a:r>
            <a:r>
              <a:rPr dirty="0" spc="-204"/>
              <a:t> </a:t>
            </a:r>
            <a:r>
              <a:rPr dirty="0" spc="-110"/>
              <a:t>t</a:t>
            </a:r>
            <a:r>
              <a:rPr dirty="0" spc="-125"/>
              <a:t>h</a:t>
            </a:r>
            <a:r>
              <a:rPr dirty="0" spc="-25"/>
              <a:t>e</a:t>
            </a:r>
            <a:r>
              <a:rPr dirty="0" spc="-204"/>
              <a:t> </a:t>
            </a:r>
            <a:r>
              <a:rPr dirty="0" spc="-125"/>
              <a:t>Niqab</a:t>
            </a:r>
            <a:r>
              <a:rPr dirty="0" spc="-15"/>
              <a:t>,</a:t>
            </a:r>
            <a:r>
              <a:rPr dirty="0" spc="-200"/>
              <a:t> </a:t>
            </a:r>
            <a:r>
              <a:rPr dirty="0" spc="-125"/>
              <a:t>an</a:t>
            </a:r>
            <a:r>
              <a:rPr dirty="0" spc="-25"/>
              <a:t>d</a:t>
            </a:r>
            <a:r>
              <a:rPr dirty="0" spc="-190"/>
              <a:t> </a:t>
            </a:r>
            <a:r>
              <a:rPr dirty="0" spc="-110"/>
              <a:t>t</a:t>
            </a:r>
            <a:r>
              <a:rPr dirty="0" spc="-125"/>
              <a:t>h</a:t>
            </a:r>
            <a:r>
              <a:rPr dirty="0" spc="-25"/>
              <a:t>e</a:t>
            </a:r>
            <a:r>
              <a:rPr dirty="0" spc="-220"/>
              <a:t> </a:t>
            </a:r>
            <a:r>
              <a:rPr dirty="0" spc="-125"/>
              <a:t>Burqa</a:t>
            </a:r>
            <a:r>
              <a:rPr dirty="0" spc="-25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96504"/>
            <a:ext cx="6564630" cy="1038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5580" indent="-182880">
              <a:lnSpc>
                <a:spcPct val="100000"/>
              </a:lnSpc>
              <a:buClr>
                <a:srgbClr val="D16248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 spc="-5">
                <a:latin typeface="Arial"/>
                <a:cs typeface="Arial"/>
              </a:rPr>
              <a:t>Th</a:t>
            </a:r>
            <a:r>
              <a:rPr dirty="0" sz="2400">
                <a:latin typeface="Arial"/>
                <a:cs typeface="Arial"/>
              </a:rPr>
              <a:t>e b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rq</a:t>
            </a:r>
            <a:r>
              <a:rPr dirty="0" sz="2400" spc="-5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: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sh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u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cons</a:t>
            </a: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red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</a:t>
            </a:r>
            <a:r>
              <a:rPr dirty="0" sz="2400" spc="-10">
                <a:latin typeface="Arial"/>
                <a:cs typeface="Arial"/>
              </a:rPr>
              <a:t>p</a:t>
            </a:r>
            <a:r>
              <a:rPr dirty="0" sz="2400">
                <a:latin typeface="Arial"/>
                <a:cs typeface="Arial"/>
              </a:rPr>
              <a:t>arate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y?</a:t>
            </a:r>
            <a:endParaRPr sz="2400">
              <a:latin typeface="Arial"/>
              <a:cs typeface="Arial"/>
            </a:endParaRPr>
          </a:p>
          <a:p>
            <a:pPr lvl="1" marL="469900" indent="-182880">
              <a:lnSpc>
                <a:spcPct val="100000"/>
              </a:lnSpc>
              <a:spcBef>
                <a:spcPts val="484"/>
              </a:spcBef>
              <a:buClr>
                <a:srgbClr val="D16248"/>
              </a:buClr>
              <a:buSzPct val="85000"/>
              <a:buFont typeface="Arial"/>
              <a:buChar char="•"/>
              <a:tabLst>
                <a:tab pos="470534" algn="l"/>
              </a:tabLst>
            </a:pPr>
            <a:r>
              <a:rPr dirty="0" sz="2000">
                <a:latin typeface="Arial"/>
                <a:cs typeface="Arial"/>
              </a:rPr>
              <a:t>Wh</a:t>
            </a:r>
            <a:r>
              <a:rPr dirty="0" sz="2000" spc="5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t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abo</a:t>
            </a:r>
            <a:r>
              <a:rPr dirty="0" sz="2000" spc="5">
                <a:latin typeface="Arial"/>
                <a:cs typeface="Arial"/>
              </a:rPr>
              <a:t>u</a:t>
            </a:r>
            <a:r>
              <a:rPr dirty="0" sz="2000">
                <a:latin typeface="Arial"/>
                <a:cs typeface="Arial"/>
              </a:rPr>
              <a:t>t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bu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qa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 s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hool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  <a:p>
            <a:pPr lvl="1" marL="469900" indent="-182880">
              <a:lnSpc>
                <a:spcPts val="2380"/>
              </a:lnSpc>
              <a:spcBef>
                <a:spcPts val="480"/>
              </a:spcBef>
              <a:buClr>
                <a:srgbClr val="D16248"/>
              </a:buClr>
              <a:buSzPct val="85000"/>
              <a:buFont typeface="Arial"/>
              <a:buChar char="•"/>
              <a:tabLst>
                <a:tab pos="470534" algn="l"/>
              </a:tabLst>
            </a:pP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 public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pla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2895600"/>
            <a:ext cx="5638800" cy="3571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4802" rIns="0" bIns="0" rtlCol="0" vert="horz">
            <a:spAutoFit/>
          </a:bodyPr>
          <a:lstStyle/>
          <a:p>
            <a:pPr marL="12700">
              <a:lnSpc>
                <a:spcPts val="4760"/>
              </a:lnSpc>
            </a:pPr>
            <a:r>
              <a:rPr dirty="0" spc="-130"/>
              <a:t>Que</a:t>
            </a:r>
            <a:r>
              <a:rPr dirty="0" spc="-114"/>
              <a:t>st</a:t>
            </a:r>
            <a:r>
              <a:rPr dirty="0" spc="-120"/>
              <a:t>ion</a:t>
            </a:r>
            <a:r>
              <a:rPr dirty="0" spc="-2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96504"/>
            <a:ext cx="5378450" cy="3648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5580" indent="-182880">
              <a:lnSpc>
                <a:spcPct val="100000"/>
              </a:lnSpc>
              <a:buClr>
                <a:srgbClr val="D16248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>
                <a:latin typeface="Arial"/>
                <a:cs typeface="Arial"/>
              </a:rPr>
              <a:t>Why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 de</a:t>
            </a:r>
            <a:r>
              <a:rPr dirty="0" sz="2400" spc="-10">
                <a:latin typeface="Arial"/>
                <a:cs typeface="Arial"/>
              </a:rPr>
              <a:t>b</a:t>
            </a:r>
            <a:r>
              <a:rPr dirty="0" sz="2400">
                <a:latin typeface="Arial"/>
                <a:cs typeface="Arial"/>
              </a:rPr>
              <a:t>ate?</a:t>
            </a:r>
            <a:endParaRPr sz="2400">
              <a:latin typeface="Arial"/>
              <a:cs typeface="Arial"/>
            </a:endParaRPr>
          </a:p>
          <a:p>
            <a:pPr lvl="1" marL="469900" indent="-182880">
              <a:lnSpc>
                <a:spcPct val="100000"/>
              </a:lnSpc>
              <a:spcBef>
                <a:spcPts val="484"/>
              </a:spcBef>
              <a:buClr>
                <a:srgbClr val="D16248"/>
              </a:buClr>
              <a:buSzPct val="85000"/>
              <a:buFont typeface="Arial"/>
              <a:buChar char="•"/>
              <a:tabLst>
                <a:tab pos="470534" algn="l"/>
              </a:tabLst>
            </a:pPr>
            <a:r>
              <a:rPr dirty="0" sz="2000">
                <a:latin typeface="Arial"/>
                <a:cs typeface="Arial"/>
              </a:rPr>
              <a:t>Poli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ical</a:t>
            </a:r>
            <a:endParaRPr sz="2000">
              <a:latin typeface="Arial"/>
              <a:cs typeface="Arial"/>
            </a:endParaRPr>
          </a:p>
          <a:p>
            <a:pPr lvl="1" marL="469900" indent="-182880">
              <a:lnSpc>
                <a:spcPct val="100000"/>
              </a:lnSpc>
              <a:spcBef>
                <a:spcPts val="480"/>
              </a:spcBef>
              <a:buClr>
                <a:srgbClr val="D16248"/>
              </a:buClr>
              <a:buSzPct val="85000"/>
              <a:buFont typeface="Arial"/>
              <a:buChar char="•"/>
              <a:tabLst>
                <a:tab pos="470534" algn="l"/>
              </a:tabLst>
            </a:pPr>
            <a:r>
              <a:rPr dirty="0" sz="2000">
                <a:latin typeface="Arial"/>
                <a:cs typeface="Arial"/>
              </a:rPr>
              <a:t>Social</a:t>
            </a:r>
            <a:endParaRPr sz="2000">
              <a:latin typeface="Arial"/>
              <a:cs typeface="Arial"/>
            </a:endParaRPr>
          </a:p>
          <a:p>
            <a:pPr lvl="1" marL="469900" indent="-182880">
              <a:lnSpc>
                <a:spcPct val="100000"/>
              </a:lnSpc>
              <a:spcBef>
                <a:spcPts val="480"/>
              </a:spcBef>
              <a:buClr>
                <a:srgbClr val="D16248"/>
              </a:buClr>
              <a:buSzPct val="85000"/>
              <a:buFont typeface="Arial"/>
              <a:buChar char="•"/>
              <a:tabLst>
                <a:tab pos="470534" algn="l"/>
              </a:tabLst>
            </a:pPr>
            <a:r>
              <a:rPr dirty="0" sz="2000">
                <a:latin typeface="Arial"/>
                <a:cs typeface="Arial"/>
              </a:rPr>
              <a:t>Cultural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is</a:t>
            </a:r>
            <a:r>
              <a:rPr dirty="0" sz="2000" spc="10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ue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D16248"/>
              </a:buClr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1155"/>
              </a:spcBef>
              <a:buClr>
                <a:srgbClr val="D16248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>
                <a:latin typeface="Arial"/>
                <a:cs typeface="Arial"/>
              </a:rPr>
              <a:t>What e</a:t>
            </a:r>
            <a:r>
              <a:rPr dirty="0" sz="2400" spc="-20">
                <a:latin typeface="Arial"/>
                <a:cs typeface="Arial"/>
              </a:rPr>
              <a:t>x</a:t>
            </a:r>
            <a:r>
              <a:rPr dirty="0" sz="2400">
                <a:latin typeface="Arial"/>
                <a:cs typeface="Arial"/>
              </a:rPr>
              <a:t>actly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 de</a:t>
            </a:r>
            <a:r>
              <a:rPr dirty="0" sz="2400" spc="-10">
                <a:latin typeface="Arial"/>
                <a:cs typeface="Arial"/>
              </a:rPr>
              <a:t>b</a:t>
            </a:r>
            <a:r>
              <a:rPr dirty="0" sz="2400">
                <a:latin typeface="Arial"/>
                <a:cs typeface="Arial"/>
              </a:rPr>
              <a:t>ated?</a:t>
            </a:r>
            <a:endParaRPr sz="2400">
              <a:latin typeface="Arial"/>
              <a:cs typeface="Arial"/>
            </a:endParaRPr>
          </a:p>
          <a:p>
            <a:pPr lvl="1" marL="469900" indent="-182880">
              <a:lnSpc>
                <a:spcPct val="100000"/>
              </a:lnSpc>
              <a:spcBef>
                <a:spcPts val="480"/>
              </a:spcBef>
              <a:buClr>
                <a:srgbClr val="D16248"/>
              </a:buClr>
              <a:buSzPct val="85000"/>
              <a:buFont typeface="Arial"/>
              <a:buChar char="•"/>
              <a:tabLst>
                <a:tab pos="470534" algn="l"/>
              </a:tabLst>
            </a:pPr>
            <a:r>
              <a:rPr dirty="0" sz="2000">
                <a:latin typeface="Arial"/>
                <a:cs typeface="Arial"/>
              </a:rPr>
              <a:t>Fra</a:t>
            </a:r>
            <a:r>
              <a:rPr dirty="0" sz="2000" spc="5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 spc="-40">
                <a:latin typeface="Arial"/>
                <a:cs typeface="Arial"/>
              </a:rPr>
              <a:t>’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rig</a:t>
            </a:r>
            <a:r>
              <a:rPr dirty="0" sz="2000" spc="5">
                <a:latin typeface="Arial"/>
                <a:cs typeface="Arial"/>
              </a:rPr>
              <a:t>h</a:t>
            </a:r>
            <a:r>
              <a:rPr dirty="0" sz="2000">
                <a:latin typeface="Arial"/>
                <a:cs typeface="Arial"/>
              </a:rPr>
              <a:t>t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pa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legi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lation</a:t>
            </a:r>
            <a:endParaRPr sz="2000">
              <a:latin typeface="Arial"/>
              <a:cs typeface="Arial"/>
            </a:endParaRPr>
          </a:p>
          <a:p>
            <a:pPr lvl="1" marL="469900" indent="-182880">
              <a:lnSpc>
                <a:spcPct val="100000"/>
              </a:lnSpc>
              <a:spcBef>
                <a:spcPts val="480"/>
              </a:spcBef>
              <a:buClr>
                <a:srgbClr val="D16248"/>
              </a:buClr>
              <a:buSzPct val="85000"/>
              <a:buFont typeface="Arial"/>
              <a:buChar char="•"/>
              <a:tabLst>
                <a:tab pos="470534" algn="l"/>
              </a:tabLst>
            </a:pPr>
            <a:r>
              <a:rPr dirty="0" sz="2000">
                <a:latin typeface="Arial"/>
                <a:cs typeface="Arial"/>
              </a:rPr>
              <a:t>Fran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-40">
                <a:latin typeface="Arial"/>
                <a:cs typeface="Arial"/>
              </a:rPr>
              <a:t>’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cultural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/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historical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arguments</a:t>
            </a:r>
            <a:endParaRPr sz="2000">
              <a:latin typeface="Arial"/>
              <a:cs typeface="Arial"/>
            </a:endParaRPr>
          </a:p>
          <a:p>
            <a:pPr lvl="2" marL="744220" indent="-182880">
              <a:lnSpc>
                <a:spcPct val="100000"/>
              </a:lnSpc>
              <a:spcBef>
                <a:spcPts val="439"/>
              </a:spcBef>
              <a:buClr>
                <a:srgbClr val="D16248"/>
              </a:buClr>
              <a:buSzPct val="88888"/>
              <a:buFont typeface="Arial"/>
              <a:buChar char="•"/>
              <a:tabLst>
                <a:tab pos="744855" algn="l"/>
              </a:tabLst>
            </a:pPr>
            <a:r>
              <a:rPr dirty="0" sz="1800" i="1">
                <a:latin typeface="Arial"/>
                <a:cs typeface="Arial"/>
              </a:rPr>
              <a:t>L</a:t>
            </a:r>
            <a:r>
              <a:rPr dirty="0" sz="1800" spc="-10" i="1">
                <a:latin typeface="Arial"/>
                <a:cs typeface="Arial"/>
              </a:rPr>
              <a:t>a</a:t>
            </a:r>
            <a:r>
              <a:rPr dirty="0" sz="1800" i="1">
                <a:latin typeface="Arial"/>
                <a:cs typeface="Arial"/>
              </a:rPr>
              <a:t>ïcité</a:t>
            </a:r>
            <a:endParaRPr sz="1800">
              <a:latin typeface="Arial"/>
              <a:cs typeface="Arial"/>
            </a:endParaRPr>
          </a:p>
          <a:p>
            <a:pPr lvl="1" marL="469900" indent="-182880">
              <a:lnSpc>
                <a:spcPct val="100000"/>
              </a:lnSpc>
              <a:spcBef>
                <a:spcPts val="470"/>
              </a:spcBef>
              <a:buClr>
                <a:srgbClr val="D16248"/>
              </a:buClr>
              <a:buSzPct val="85000"/>
              <a:buFont typeface="Arial"/>
              <a:buChar char="•"/>
              <a:tabLst>
                <a:tab pos="470534" algn="l"/>
              </a:tabLst>
            </a:pPr>
            <a:r>
              <a:rPr dirty="0" sz="2000" spc="-35">
                <a:latin typeface="Arial"/>
                <a:cs typeface="Arial"/>
              </a:rPr>
              <a:t>W</a:t>
            </a:r>
            <a:r>
              <a:rPr dirty="0" sz="2000">
                <a:latin typeface="Arial"/>
                <a:cs typeface="Arial"/>
              </a:rPr>
              <a:t>omen</a:t>
            </a:r>
            <a:r>
              <a:rPr dirty="0" sz="2000" spc="-35">
                <a:latin typeface="Arial"/>
                <a:cs typeface="Arial"/>
              </a:rPr>
              <a:t>’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rig</a:t>
            </a:r>
            <a:r>
              <a:rPr dirty="0" sz="2000" spc="5">
                <a:latin typeface="Arial"/>
                <a:cs typeface="Arial"/>
              </a:rPr>
              <a:t>h</a:t>
            </a:r>
            <a:r>
              <a:rPr dirty="0" sz="2000">
                <a:latin typeface="Arial"/>
                <a:cs typeface="Arial"/>
              </a:rPr>
              <a:t>ts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/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Muslim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women</a:t>
            </a:r>
            <a:r>
              <a:rPr dirty="0" sz="2000" spc="-35">
                <a:latin typeface="Arial"/>
                <a:cs typeface="Arial"/>
              </a:rPr>
              <a:t>’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rig</a:t>
            </a:r>
            <a:r>
              <a:rPr dirty="0" sz="2000" spc="5">
                <a:latin typeface="Arial"/>
                <a:cs typeface="Arial"/>
              </a:rPr>
              <a:t>h</a:t>
            </a:r>
            <a:r>
              <a:rPr dirty="0" sz="2000">
                <a:latin typeface="Arial"/>
                <a:cs typeface="Arial"/>
              </a:rPr>
              <a:t>ts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(?)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838200"/>
            <a:ext cx="4007738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91589"/>
            <a:ext cx="174752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5580" indent="-182880">
              <a:lnSpc>
                <a:spcPts val="2615"/>
              </a:lnSpc>
              <a:buClr>
                <a:srgbClr val="D16248"/>
              </a:buClr>
              <a:buSzPct val="84090"/>
              <a:buFont typeface="Arial"/>
              <a:buChar char="•"/>
              <a:tabLst>
                <a:tab pos="195580" algn="l"/>
              </a:tabLst>
            </a:pPr>
            <a:r>
              <a:rPr dirty="0" sz="2200" spc="-15" b="1">
                <a:latin typeface="Arial"/>
                <a:cs typeface="Arial"/>
              </a:rPr>
              <a:t>Facts</a:t>
            </a:r>
            <a:r>
              <a:rPr dirty="0" sz="2200" spc="15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&amp;</a:t>
            </a:r>
            <a:r>
              <a:rPr dirty="0" sz="2200" spc="5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law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0259" y="2073965"/>
            <a:ext cx="4698365" cy="1545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5580" indent="-182880">
              <a:lnSpc>
                <a:spcPct val="100000"/>
              </a:lnSpc>
              <a:buClr>
                <a:srgbClr val="D16248"/>
              </a:buClr>
              <a:buSzPct val="83333"/>
              <a:buFont typeface="Arial"/>
              <a:buChar char="•"/>
              <a:tabLst>
                <a:tab pos="196215" algn="l"/>
              </a:tabLst>
            </a:pPr>
            <a:r>
              <a:rPr dirty="0" sz="1800">
                <a:latin typeface="Arial"/>
                <a:cs typeface="Arial"/>
              </a:rPr>
              <a:t>1st Eur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an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ntry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&gt; </a:t>
            </a:r>
            <a:r>
              <a:rPr dirty="0" sz="1800" spc="-10">
                <a:latin typeface="Arial"/>
                <a:cs typeface="Arial"/>
              </a:rPr>
              <a:t>0</a:t>
            </a:r>
            <a:r>
              <a:rPr dirty="0" sz="1800">
                <a:latin typeface="Arial"/>
                <a:cs typeface="Arial"/>
              </a:rPr>
              <a:t>4/</a:t>
            </a:r>
            <a:r>
              <a:rPr dirty="0" sz="1800" spc="-140">
                <a:latin typeface="Arial"/>
                <a:cs typeface="Arial"/>
              </a:rPr>
              <a:t>1</a:t>
            </a:r>
            <a:r>
              <a:rPr dirty="0" sz="1800">
                <a:latin typeface="Arial"/>
                <a:cs typeface="Arial"/>
              </a:rPr>
              <a:t>1/</a:t>
            </a:r>
            <a:r>
              <a:rPr dirty="0" sz="1800" spc="-10">
                <a:latin typeface="Arial"/>
                <a:cs typeface="Arial"/>
              </a:rPr>
              <a:t>2</a:t>
            </a:r>
            <a:r>
              <a:rPr dirty="0" sz="1800">
                <a:latin typeface="Arial"/>
                <a:cs typeface="Arial"/>
              </a:rPr>
              <a:t>0</a:t>
            </a:r>
            <a:r>
              <a:rPr dirty="0" sz="1800" spc="-145">
                <a:latin typeface="Arial"/>
                <a:cs typeface="Arial"/>
              </a:rPr>
              <a:t>1</a:t>
            </a:r>
            <a:r>
              <a:rPr dirty="0" sz="180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430"/>
              </a:spcBef>
              <a:buClr>
                <a:srgbClr val="D16248"/>
              </a:buClr>
              <a:buSzPct val="83333"/>
              <a:buFont typeface="Arial"/>
              <a:buChar char="•"/>
              <a:tabLst>
                <a:tab pos="196215" algn="l"/>
              </a:tabLst>
            </a:pPr>
            <a:r>
              <a:rPr dirty="0" sz="1800">
                <a:latin typeface="Arial"/>
                <a:cs typeface="Arial"/>
              </a:rPr>
              <a:t>Ill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France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o c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ver 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 spc="-40">
                <a:latin typeface="Arial"/>
                <a:cs typeface="Arial"/>
              </a:rPr>
              <a:t>’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face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b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ic</a:t>
            </a:r>
            <a:endParaRPr sz="1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430"/>
              </a:spcBef>
              <a:buClr>
                <a:srgbClr val="D16248"/>
              </a:buClr>
              <a:buSzPct val="83333"/>
              <a:buFont typeface="Arial"/>
              <a:buChar char="•"/>
              <a:tabLst>
                <a:tab pos="196215" algn="l"/>
              </a:tabLst>
            </a:pP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u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</a:t>
            </a:r>
            <a:r>
              <a:rPr dirty="0" sz="1800" spc="-10">
                <a:latin typeface="Arial"/>
                <a:cs typeface="Arial"/>
              </a:rPr>
              <a:t>b</a:t>
            </a:r>
            <a:r>
              <a:rPr dirty="0" sz="1800">
                <a:latin typeface="Arial"/>
                <a:cs typeface="Arial"/>
              </a:rPr>
              <a:t>j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cted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 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vesti</a:t>
            </a:r>
            <a:r>
              <a:rPr dirty="0" sz="1800" spc="-10">
                <a:latin typeface="Arial"/>
                <a:cs typeface="Arial"/>
              </a:rPr>
              <a:t>g</a:t>
            </a:r>
            <a:r>
              <a:rPr dirty="0" sz="1800">
                <a:latin typeface="Arial"/>
                <a:cs typeface="Arial"/>
              </a:rPr>
              <a:t>ati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434"/>
              </a:spcBef>
              <a:buClr>
                <a:srgbClr val="D16248"/>
              </a:buClr>
              <a:buSzPct val="83333"/>
              <a:buFont typeface="Arial"/>
              <a:buChar char="•"/>
              <a:tabLst>
                <a:tab pos="196215" algn="l"/>
              </a:tabLst>
            </a:pPr>
            <a:r>
              <a:rPr dirty="0" sz="1800" spc="-10">
                <a:latin typeface="Arial"/>
                <a:cs typeface="Arial"/>
              </a:rPr>
              <a:t>2</a:t>
            </a:r>
            <a:r>
              <a:rPr dirty="0" sz="1800" spc="-10">
                <a:latin typeface="Arial"/>
                <a:cs typeface="Arial"/>
              </a:rPr>
              <a:t>5</a:t>
            </a:r>
            <a:r>
              <a:rPr dirty="0" sz="1800">
                <a:latin typeface="Arial"/>
                <a:cs typeface="Arial"/>
              </a:rPr>
              <a:t>,0</a:t>
            </a:r>
            <a:r>
              <a:rPr dirty="0" sz="1800" spc="-10">
                <a:latin typeface="Arial"/>
                <a:cs typeface="Arial"/>
              </a:rPr>
              <a:t>0</a:t>
            </a:r>
            <a:r>
              <a:rPr dirty="0" sz="1800">
                <a:latin typeface="Arial"/>
                <a:cs typeface="Arial"/>
              </a:rPr>
              <a:t>0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€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/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</a:t>
            </a:r>
            <a:r>
              <a:rPr dirty="0" sz="1800" spc="-15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il for 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le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forc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40"/>
              </a:lnSpc>
              <a:spcBef>
                <a:spcPts val="430"/>
              </a:spcBef>
            </a:pPr>
            <a:r>
              <a:rPr dirty="0" sz="1500" spc="10">
                <a:solidFill>
                  <a:srgbClr val="D16248"/>
                </a:solidFill>
                <a:latin typeface="Arial"/>
                <a:cs typeface="Arial"/>
              </a:rPr>
              <a:t>•</a:t>
            </a:r>
            <a:r>
              <a:rPr dirty="0" sz="1500" spc="10">
                <a:solidFill>
                  <a:srgbClr val="D16248"/>
                </a:solidFill>
                <a:latin typeface="Arial"/>
                <a:cs typeface="Arial"/>
              </a:rPr>
              <a:t> </a:t>
            </a:r>
            <a:r>
              <a:rPr dirty="0" sz="1500" spc="70">
                <a:solidFill>
                  <a:srgbClr val="D16248"/>
                </a:solidFill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Est.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2,</a:t>
            </a:r>
            <a:r>
              <a:rPr dirty="0" sz="1800" spc="-10">
                <a:latin typeface="Arial"/>
                <a:cs typeface="Arial"/>
              </a:rPr>
              <a:t>0</a:t>
            </a:r>
            <a:r>
              <a:rPr dirty="0" sz="1800">
                <a:latin typeface="Arial"/>
                <a:cs typeface="Arial"/>
              </a:rPr>
              <a:t>00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w</a:t>
            </a:r>
            <a:r>
              <a:rPr dirty="0" sz="1800">
                <a:latin typeface="Arial"/>
                <a:cs typeface="Arial"/>
              </a:rPr>
              <a:t>om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(65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05200" y="3886200"/>
            <a:ext cx="5270881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4802" rIns="0" bIns="0" rtlCol="0" vert="horz">
            <a:spAutoFit/>
          </a:bodyPr>
          <a:lstStyle/>
          <a:p>
            <a:pPr marL="12700">
              <a:lnSpc>
                <a:spcPts val="4760"/>
              </a:lnSpc>
            </a:pPr>
            <a:r>
              <a:rPr dirty="0" spc="-125"/>
              <a:t>Th</a:t>
            </a:r>
            <a:r>
              <a:rPr dirty="0" spc="-25"/>
              <a:t>e</a:t>
            </a:r>
            <a:r>
              <a:rPr dirty="0" spc="-204"/>
              <a:t> </a:t>
            </a:r>
            <a:r>
              <a:rPr dirty="0" spc="-125"/>
              <a:t>ba</a:t>
            </a:r>
            <a:r>
              <a:rPr dirty="0" spc="-25"/>
              <a:t>n</a:t>
            </a:r>
            <a:r>
              <a:rPr dirty="0" spc="-190"/>
              <a:t> </a:t>
            </a:r>
            <a:r>
              <a:rPr dirty="0" spc="-125"/>
              <a:t>o</a:t>
            </a:r>
            <a:r>
              <a:rPr dirty="0" spc="-25"/>
              <a:t>n</a:t>
            </a:r>
            <a:r>
              <a:rPr dirty="0" spc="-190"/>
              <a:t> </a:t>
            </a:r>
            <a:r>
              <a:rPr dirty="0" spc="-110"/>
              <a:t>t</a:t>
            </a:r>
            <a:r>
              <a:rPr dirty="0" spc="-125"/>
              <a:t>h</a:t>
            </a:r>
            <a:r>
              <a:rPr dirty="0" spc="-25"/>
              <a:t>e</a:t>
            </a:r>
            <a:r>
              <a:rPr dirty="0" spc="-225"/>
              <a:t> </a:t>
            </a:r>
            <a:r>
              <a:rPr dirty="0" spc="-120"/>
              <a:t>burq</a:t>
            </a:r>
            <a:r>
              <a:rPr dirty="0" spc="-25"/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24152"/>
            <a:ext cx="5930900" cy="4660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5580" indent="-182880">
              <a:lnSpc>
                <a:spcPct val="100000"/>
              </a:lnSpc>
              <a:buClr>
                <a:srgbClr val="D16248"/>
              </a:buClr>
              <a:buSzPct val="84090"/>
              <a:buFont typeface="Arial"/>
              <a:buChar char="•"/>
              <a:tabLst>
                <a:tab pos="195580" algn="l"/>
              </a:tabLst>
            </a:pPr>
            <a:r>
              <a:rPr dirty="0" sz="2200" spc="-15">
                <a:latin typeface="Arial"/>
                <a:cs typeface="Arial"/>
              </a:rPr>
              <a:t>Femini</a:t>
            </a:r>
            <a:r>
              <a:rPr dirty="0" sz="2200" spc="-10">
                <a:latin typeface="Arial"/>
                <a:cs typeface="Arial"/>
              </a:rPr>
              <a:t>s</a:t>
            </a:r>
            <a:r>
              <a:rPr dirty="0" sz="2200" spc="-10">
                <a:latin typeface="Arial"/>
                <a:cs typeface="Arial"/>
              </a:rPr>
              <a:t>t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and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human</a:t>
            </a:r>
            <a:r>
              <a:rPr dirty="0" sz="2200" spc="1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rights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a</a:t>
            </a:r>
            <a:r>
              <a:rPr dirty="0" sz="2200" spc="-15">
                <a:latin typeface="Arial"/>
                <a:cs typeface="Arial"/>
              </a:rPr>
              <a:t>rguments</a:t>
            </a:r>
            <a:endParaRPr sz="2200">
              <a:latin typeface="Arial"/>
              <a:cs typeface="Arial"/>
            </a:endParaRPr>
          </a:p>
          <a:p>
            <a:pPr lvl="1" marL="469900" indent="-182880">
              <a:lnSpc>
                <a:spcPct val="100000"/>
              </a:lnSpc>
              <a:spcBef>
                <a:spcPts val="15"/>
              </a:spcBef>
              <a:buClr>
                <a:srgbClr val="D16248"/>
              </a:buClr>
              <a:buSzPct val="84210"/>
              <a:buFont typeface="Arial"/>
              <a:buChar char="•"/>
              <a:tabLst>
                <a:tab pos="469900" algn="l"/>
              </a:tabLst>
            </a:pPr>
            <a:r>
              <a:rPr dirty="0" sz="1900" spc="-10">
                <a:latin typeface="Arial"/>
                <a:cs typeface="Arial"/>
              </a:rPr>
              <a:t>Symbolize</a:t>
            </a:r>
            <a:r>
              <a:rPr dirty="0" sz="1900" spc="35">
                <a:latin typeface="Arial"/>
                <a:cs typeface="Arial"/>
              </a:rPr>
              <a:t> </a:t>
            </a:r>
            <a:r>
              <a:rPr dirty="0" sz="1900" spc="-30">
                <a:latin typeface="Arial"/>
                <a:cs typeface="Arial"/>
              </a:rPr>
              <a:t>w</a:t>
            </a:r>
            <a:r>
              <a:rPr dirty="0" sz="1900" spc="-15">
                <a:latin typeface="Arial"/>
                <a:cs typeface="Arial"/>
              </a:rPr>
              <a:t>omen</a:t>
            </a:r>
            <a:r>
              <a:rPr dirty="0" sz="1900" spc="-40">
                <a:latin typeface="Arial"/>
                <a:cs typeface="Arial"/>
              </a:rPr>
              <a:t>’</a:t>
            </a:r>
            <a:r>
              <a:rPr dirty="0" sz="1900" spc="-10">
                <a:latin typeface="Arial"/>
                <a:cs typeface="Arial"/>
              </a:rPr>
              <a:t>s</a:t>
            </a:r>
            <a:r>
              <a:rPr dirty="0" sz="1900" spc="45">
                <a:latin typeface="Arial"/>
                <a:cs typeface="Arial"/>
              </a:rPr>
              <a:t> </a:t>
            </a:r>
            <a:r>
              <a:rPr dirty="0" sz="1900" spc="-15">
                <a:latin typeface="Arial"/>
                <a:cs typeface="Arial"/>
              </a:rPr>
              <a:t>sub</a:t>
            </a:r>
            <a:r>
              <a:rPr dirty="0" sz="1900" spc="-15">
                <a:latin typeface="Arial"/>
                <a:cs typeface="Arial"/>
              </a:rPr>
              <a:t>m</a:t>
            </a:r>
            <a:r>
              <a:rPr dirty="0" sz="1900" spc="-10">
                <a:latin typeface="Arial"/>
                <a:cs typeface="Arial"/>
              </a:rPr>
              <a:t>ission</a:t>
            </a:r>
            <a:r>
              <a:rPr dirty="0" sz="1900" spc="45">
                <a:latin typeface="Arial"/>
                <a:cs typeface="Arial"/>
              </a:rPr>
              <a:t> </a:t>
            </a:r>
            <a:r>
              <a:rPr dirty="0" sz="1900" spc="-15">
                <a:latin typeface="Arial"/>
                <a:cs typeface="Arial"/>
              </a:rPr>
              <a:t>and</a:t>
            </a:r>
            <a:r>
              <a:rPr dirty="0" sz="1900" spc="15">
                <a:latin typeface="Arial"/>
                <a:cs typeface="Arial"/>
              </a:rPr>
              <a:t> </a:t>
            </a:r>
            <a:r>
              <a:rPr dirty="0" sz="1900" spc="-15">
                <a:latin typeface="Arial"/>
                <a:cs typeface="Arial"/>
              </a:rPr>
              <a:t>seg</a:t>
            </a:r>
            <a:r>
              <a:rPr dirty="0" sz="1900" spc="-5">
                <a:latin typeface="Arial"/>
                <a:cs typeface="Arial"/>
              </a:rPr>
              <a:t>r</a:t>
            </a:r>
            <a:r>
              <a:rPr dirty="0" sz="1900" spc="-10">
                <a:latin typeface="Arial"/>
                <a:cs typeface="Arial"/>
              </a:rPr>
              <a:t>egatio</a:t>
            </a:r>
            <a:r>
              <a:rPr dirty="0" sz="1900" spc="10">
                <a:latin typeface="Arial"/>
                <a:cs typeface="Arial"/>
              </a:rPr>
              <a:t>n</a:t>
            </a:r>
            <a:r>
              <a:rPr dirty="0" sz="1900" spc="-15" b="1">
                <a:latin typeface="Arial"/>
                <a:cs typeface="Arial"/>
              </a:rPr>
              <a:t>?</a:t>
            </a:r>
            <a:endParaRPr sz="1900">
              <a:latin typeface="Arial"/>
              <a:cs typeface="Arial"/>
            </a:endParaRPr>
          </a:p>
          <a:p>
            <a:pPr lvl="1" marL="469900" indent="-182880">
              <a:lnSpc>
                <a:spcPct val="100000"/>
              </a:lnSpc>
              <a:buClr>
                <a:srgbClr val="D16248"/>
              </a:buClr>
              <a:buSzPct val="84210"/>
              <a:buFont typeface="Arial"/>
              <a:buChar char="•"/>
              <a:tabLst>
                <a:tab pos="469900" algn="l"/>
              </a:tabLst>
            </a:pPr>
            <a:r>
              <a:rPr dirty="0" sz="1900" spc="-10">
                <a:latin typeface="Arial"/>
                <a:cs typeface="Arial"/>
              </a:rPr>
              <a:t>Not</a:t>
            </a:r>
            <a:r>
              <a:rPr dirty="0" sz="1900" spc="10">
                <a:latin typeface="Arial"/>
                <a:cs typeface="Arial"/>
              </a:rPr>
              <a:t> </a:t>
            </a:r>
            <a:r>
              <a:rPr dirty="0" sz="1900" spc="-15">
                <a:latin typeface="Arial"/>
                <a:cs typeface="Arial"/>
              </a:rPr>
              <a:t>a</a:t>
            </a:r>
            <a:r>
              <a:rPr dirty="0" sz="1900" spc="-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f</a:t>
            </a:r>
            <a:r>
              <a:rPr dirty="0" sz="1900" spc="-5">
                <a:latin typeface="Arial"/>
                <a:cs typeface="Arial"/>
              </a:rPr>
              <a:t>r</a:t>
            </a:r>
            <a:r>
              <a:rPr dirty="0" sz="1900" spc="-15">
                <a:latin typeface="Arial"/>
                <a:cs typeface="Arial"/>
              </a:rPr>
              <a:t>ee</a:t>
            </a:r>
            <a:r>
              <a:rPr dirty="0" sz="1900" spc="1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choic</a:t>
            </a:r>
            <a:r>
              <a:rPr dirty="0" sz="1900" spc="-5">
                <a:latin typeface="Arial"/>
                <a:cs typeface="Arial"/>
              </a:rPr>
              <a:t>e</a:t>
            </a:r>
            <a:r>
              <a:rPr dirty="0" sz="1900" spc="-15" b="1">
                <a:latin typeface="Arial"/>
                <a:cs typeface="Arial"/>
              </a:rPr>
              <a:t>?</a:t>
            </a:r>
            <a:r>
              <a:rPr dirty="0" sz="1900" spc="30" b="1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Social</a:t>
            </a:r>
            <a:r>
              <a:rPr dirty="0" sz="1900" spc="1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/cultu</a:t>
            </a:r>
            <a:r>
              <a:rPr dirty="0" sz="1900" spc="-5">
                <a:latin typeface="Arial"/>
                <a:cs typeface="Arial"/>
              </a:rPr>
              <a:t>r</a:t>
            </a:r>
            <a:r>
              <a:rPr dirty="0" sz="1900" spc="-10">
                <a:latin typeface="Arial"/>
                <a:cs typeface="Arial"/>
              </a:rPr>
              <a:t>al</a:t>
            </a:r>
            <a:r>
              <a:rPr dirty="0" sz="1900" spc="2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pressu</a:t>
            </a:r>
            <a:r>
              <a:rPr dirty="0" sz="1900" spc="-5">
                <a:latin typeface="Arial"/>
                <a:cs typeface="Arial"/>
              </a:rPr>
              <a:t>r</a:t>
            </a:r>
            <a:r>
              <a:rPr dirty="0" sz="1900" spc="-5">
                <a:latin typeface="Arial"/>
                <a:cs typeface="Arial"/>
              </a:rPr>
              <a:t>e</a:t>
            </a:r>
            <a:r>
              <a:rPr dirty="0" sz="1900" spc="-15" b="1">
                <a:latin typeface="Arial"/>
                <a:cs typeface="Arial"/>
              </a:rPr>
              <a:t>?</a:t>
            </a:r>
            <a:endParaRPr sz="1900">
              <a:latin typeface="Arial"/>
              <a:cs typeface="Arial"/>
            </a:endParaRPr>
          </a:p>
          <a:p>
            <a:pPr lvl="1" marL="469900" indent="-182880">
              <a:lnSpc>
                <a:spcPct val="100000"/>
              </a:lnSpc>
              <a:buClr>
                <a:srgbClr val="D16248"/>
              </a:buClr>
              <a:buSzPct val="84210"/>
              <a:buFont typeface="Arial"/>
              <a:buChar char="•"/>
              <a:tabLst>
                <a:tab pos="469900" algn="l"/>
              </a:tabLst>
            </a:pPr>
            <a:r>
              <a:rPr dirty="0" sz="1900" spc="-10">
                <a:latin typeface="Arial"/>
                <a:cs typeface="Arial"/>
              </a:rPr>
              <a:t>Against</a:t>
            </a:r>
            <a:r>
              <a:rPr dirty="0" sz="1900" spc="2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the</a:t>
            </a:r>
            <a:r>
              <a:rPr dirty="0" sz="1900" spc="-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d</a:t>
            </a:r>
            <a:r>
              <a:rPr dirty="0" sz="1900" spc="-10">
                <a:latin typeface="Arial"/>
                <a:cs typeface="Arial"/>
              </a:rPr>
              <a:t>ignity</a:t>
            </a:r>
            <a:r>
              <a:rPr dirty="0" sz="1900" spc="3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of</a:t>
            </a:r>
            <a:r>
              <a:rPr dirty="0" sz="1900" spc="-5">
                <a:latin typeface="Arial"/>
                <a:cs typeface="Arial"/>
              </a:rPr>
              <a:t> </a:t>
            </a:r>
            <a:r>
              <a:rPr dirty="0" sz="1900" spc="-15">
                <a:latin typeface="Arial"/>
                <a:cs typeface="Arial"/>
              </a:rPr>
              <a:t>a</a:t>
            </a:r>
            <a:r>
              <a:rPr dirty="0" sz="1900">
                <a:latin typeface="Arial"/>
                <a:cs typeface="Arial"/>
              </a:rPr>
              <a:t> </a:t>
            </a:r>
            <a:r>
              <a:rPr dirty="0" sz="1900" spc="-15">
                <a:latin typeface="Arial"/>
                <a:cs typeface="Arial"/>
              </a:rPr>
              <a:t>pe</a:t>
            </a:r>
            <a:r>
              <a:rPr dirty="0" sz="1900" spc="-5">
                <a:latin typeface="Arial"/>
                <a:cs typeface="Arial"/>
              </a:rPr>
              <a:t>r</a:t>
            </a:r>
            <a:r>
              <a:rPr dirty="0" sz="1900" spc="-10">
                <a:latin typeface="Arial"/>
                <a:cs typeface="Arial"/>
              </a:rPr>
              <a:t>so</a:t>
            </a:r>
            <a:r>
              <a:rPr dirty="0" sz="1900">
                <a:latin typeface="Arial"/>
                <a:cs typeface="Arial"/>
              </a:rPr>
              <a:t>n</a:t>
            </a:r>
            <a:r>
              <a:rPr dirty="0" sz="1900" spc="-15" b="1">
                <a:latin typeface="Arial"/>
                <a:cs typeface="Arial"/>
              </a:rPr>
              <a:t>?</a:t>
            </a:r>
            <a:endParaRPr sz="19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"/>
              </a:spcBef>
              <a:buClr>
                <a:srgbClr val="D16248"/>
              </a:buClr>
              <a:buFont typeface="Arial"/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buClr>
                <a:srgbClr val="D16248"/>
              </a:buClr>
              <a:buSzPct val="84090"/>
              <a:buFont typeface="Arial"/>
              <a:buChar char="•"/>
              <a:tabLst>
                <a:tab pos="195580" algn="l"/>
              </a:tabLst>
            </a:pPr>
            <a:r>
              <a:rPr dirty="0" sz="2200" spc="-10" i="1">
                <a:latin typeface="Arial"/>
                <a:cs typeface="Arial"/>
              </a:rPr>
              <a:t>“</a:t>
            </a:r>
            <a:r>
              <a:rPr dirty="0" sz="2200" spc="-15" i="1">
                <a:latin typeface="Arial"/>
                <a:cs typeface="Arial"/>
              </a:rPr>
              <a:t>La</a:t>
            </a:r>
            <a:r>
              <a:rPr dirty="0" sz="2200" spc="-15" b="0" i="1">
                <a:latin typeface="Bookman Old Style"/>
                <a:cs typeface="Bookman Old Style"/>
              </a:rPr>
              <a:t>ï</a:t>
            </a:r>
            <a:r>
              <a:rPr dirty="0" sz="2200" spc="-15" i="1">
                <a:latin typeface="Arial"/>
                <a:cs typeface="Arial"/>
              </a:rPr>
              <a:t>c</a:t>
            </a:r>
            <a:r>
              <a:rPr dirty="0" sz="2200" i="1">
                <a:latin typeface="Arial"/>
                <a:cs typeface="Arial"/>
              </a:rPr>
              <a:t>i</a:t>
            </a:r>
            <a:r>
              <a:rPr dirty="0" sz="2200" spc="-10" i="1">
                <a:latin typeface="Arial"/>
                <a:cs typeface="Arial"/>
              </a:rPr>
              <a:t>t</a:t>
            </a:r>
            <a:r>
              <a:rPr dirty="0" sz="2200" spc="-10" i="1">
                <a:latin typeface="Arial"/>
                <a:cs typeface="Arial"/>
              </a:rPr>
              <a:t>é</a:t>
            </a:r>
            <a:r>
              <a:rPr dirty="0" sz="2200" spc="-10" i="1">
                <a:latin typeface="Arial"/>
                <a:cs typeface="Arial"/>
              </a:rPr>
              <a:t>”</a:t>
            </a:r>
            <a:r>
              <a:rPr dirty="0" sz="2200" spc="10" i="1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arguments</a:t>
            </a:r>
            <a:r>
              <a:rPr dirty="0" sz="2200" spc="2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(1905</a:t>
            </a:r>
            <a:r>
              <a:rPr dirty="0" sz="1900" spc="25">
                <a:latin typeface="Arial"/>
                <a:cs typeface="Arial"/>
              </a:rPr>
              <a:t> </a:t>
            </a:r>
            <a:r>
              <a:rPr dirty="0" sz="1900" spc="-15">
                <a:latin typeface="Arial"/>
                <a:cs typeface="Arial"/>
              </a:rPr>
              <a:t>Chu</a:t>
            </a:r>
            <a:r>
              <a:rPr dirty="0" sz="1900" spc="-5">
                <a:latin typeface="Arial"/>
                <a:cs typeface="Arial"/>
              </a:rPr>
              <a:t>r</a:t>
            </a:r>
            <a:r>
              <a:rPr dirty="0" sz="1900" spc="-10">
                <a:latin typeface="Arial"/>
                <a:cs typeface="Arial"/>
              </a:rPr>
              <a:t>ch/State)</a:t>
            </a:r>
            <a:endParaRPr sz="1900">
              <a:latin typeface="Arial"/>
              <a:cs typeface="Arial"/>
            </a:endParaRPr>
          </a:p>
          <a:p>
            <a:pPr lvl="1" marL="469900" indent="-182880">
              <a:lnSpc>
                <a:spcPct val="100000"/>
              </a:lnSpc>
              <a:spcBef>
                <a:spcPts val="35"/>
              </a:spcBef>
              <a:buClr>
                <a:srgbClr val="D16248"/>
              </a:buClr>
              <a:buSzPct val="84210"/>
              <a:buFont typeface="Arial"/>
              <a:buChar char="•"/>
              <a:tabLst>
                <a:tab pos="469900" algn="l"/>
              </a:tabLst>
            </a:pPr>
            <a:r>
              <a:rPr dirty="0" sz="1900" spc="-15">
                <a:latin typeface="Arial"/>
                <a:cs typeface="Arial"/>
              </a:rPr>
              <a:t>Mark</a:t>
            </a:r>
            <a:r>
              <a:rPr dirty="0" sz="1900" spc="1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of</a:t>
            </a:r>
            <a:r>
              <a:rPr dirty="0" sz="1900" spc="-5">
                <a:latin typeface="Arial"/>
                <a:cs typeface="Arial"/>
              </a:rPr>
              <a:t> </a:t>
            </a:r>
            <a:r>
              <a:rPr dirty="0" sz="1900" spc="-15">
                <a:latin typeface="Arial"/>
                <a:cs typeface="Arial"/>
              </a:rPr>
              <a:t>M</a:t>
            </a:r>
            <a:r>
              <a:rPr dirty="0" sz="1900" spc="-10">
                <a:latin typeface="Arial"/>
                <a:cs typeface="Arial"/>
              </a:rPr>
              <a:t>uslim</a:t>
            </a:r>
            <a:r>
              <a:rPr dirty="0" sz="1900" spc="2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cultu</a:t>
            </a:r>
            <a:r>
              <a:rPr dirty="0" sz="1900" spc="-5">
                <a:latin typeface="Arial"/>
                <a:cs typeface="Arial"/>
              </a:rPr>
              <a:t>r</a:t>
            </a:r>
            <a:r>
              <a:rPr dirty="0" sz="1900" spc="-15">
                <a:latin typeface="Arial"/>
                <a:cs typeface="Arial"/>
              </a:rPr>
              <a:t>e</a:t>
            </a:r>
            <a:r>
              <a:rPr dirty="0" sz="1900" spc="2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in</a:t>
            </a:r>
            <a:r>
              <a:rPr dirty="0" sz="1900" spc="-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secular</a:t>
            </a:r>
            <a:r>
              <a:rPr dirty="0" sz="1900" spc="3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spac</a:t>
            </a:r>
            <a:r>
              <a:rPr dirty="0" sz="1900" spc="15">
                <a:latin typeface="Arial"/>
                <a:cs typeface="Arial"/>
              </a:rPr>
              <a:t>e</a:t>
            </a:r>
            <a:r>
              <a:rPr dirty="0" sz="1900" spc="-15" b="1">
                <a:latin typeface="Arial"/>
                <a:cs typeface="Arial"/>
              </a:rPr>
              <a:t>?</a:t>
            </a:r>
            <a:endParaRPr sz="1900">
              <a:latin typeface="Arial"/>
              <a:cs typeface="Arial"/>
            </a:endParaRPr>
          </a:p>
          <a:p>
            <a:pPr lvl="1" marL="469900" marR="577215" indent="-182880">
              <a:lnSpc>
                <a:spcPts val="1820"/>
              </a:lnSpc>
              <a:spcBef>
                <a:spcPts val="445"/>
              </a:spcBef>
              <a:buClr>
                <a:srgbClr val="D16248"/>
              </a:buClr>
              <a:buSzPct val="84210"/>
              <a:buFont typeface="Arial"/>
              <a:buChar char="•"/>
              <a:tabLst>
                <a:tab pos="469900" algn="l"/>
              </a:tabLst>
            </a:pPr>
            <a:r>
              <a:rPr dirty="0" sz="1900" spc="-15">
                <a:latin typeface="Arial"/>
                <a:cs typeface="Arial"/>
              </a:rPr>
              <a:t>Behave</a:t>
            </a:r>
            <a:r>
              <a:rPr dirty="0" sz="1900" spc="2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like</a:t>
            </a:r>
            <a:r>
              <a:rPr dirty="0" sz="1900" spc="2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all</a:t>
            </a:r>
            <a:r>
              <a:rPr dirty="0" sz="1900" spc="1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other</a:t>
            </a:r>
            <a:r>
              <a:rPr dirty="0" sz="1900" spc="1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civil</a:t>
            </a:r>
            <a:r>
              <a:rPr dirty="0" sz="1900" spc="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servants,</a:t>
            </a:r>
            <a:r>
              <a:rPr dirty="0" sz="1900" spc="25">
                <a:latin typeface="Arial"/>
                <a:cs typeface="Arial"/>
              </a:rPr>
              <a:t> </a:t>
            </a:r>
            <a:r>
              <a:rPr dirty="0" sz="1900" spc="-15">
                <a:latin typeface="Arial"/>
                <a:cs typeface="Arial"/>
              </a:rPr>
              <a:t>no</a:t>
            </a:r>
            <a:r>
              <a:rPr dirty="0" sz="1900" spc="1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religion</a:t>
            </a:r>
            <a:r>
              <a:rPr dirty="0" sz="1900" spc="-10">
                <a:latin typeface="Arial"/>
                <a:cs typeface="Arial"/>
              </a:rPr>
              <a:t> sho</a:t>
            </a:r>
            <a:r>
              <a:rPr dirty="0" sz="1900" spc="-25">
                <a:latin typeface="Arial"/>
                <a:cs typeface="Arial"/>
              </a:rPr>
              <a:t>w</a:t>
            </a:r>
            <a:r>
              <a:rPr dirty="0" sz="1900" spc="-10">
                <a:latin typeface="Arial"/>
                <a:cs typeface="Arial"/>
              </a:rPr>
              <a:t>in</a:t>
            </a:r>
            <a:r>
              <a:rPr dirty="0" sz="1900" spc="-10">
                <a:latin typeface="Arial"/>
                <a:cs typeface="Arial"/>
              </a:rPr>
              <a:t>g</a:t>
            </a:r>
            <a:r>
              <a:rPr dirty="0" sz="1900" spc="-15" b="1">
                <a:latin typeface="Arial"/>
                <a:cs typeface="Arial"/>
              </a:rPr>
              <a:t>?</a:t>
            </a:r>
            <a:endParaRPr sz="19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4"/>
              </a:spcBef>
              <a:buClr>
                <a:srgbClr val="D16248"/>
              </a:buClr>
              <a:buFont typeface="Arial"/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buClr>
                <a:srgbClr val="D16248"/>
              </a:buClr>
              <a:buSzPct val="84090"/>
              <a:buFont typeface="Arial"/>
              <a:buChar char="•"/>
              <a:tabLst>
                <a:tab pos="195580" algn="l"/>
              </a:tabLst>
            </a:pPr>
            <a:r>
              <a:rPr dirty="0" sz="2200" spc="-15">
                <a:latin typeface="Arial"/>
                <a:cs typeface="Arial"/>
              </a:rPr>
              <a:t>“Se</a:t>
            </a:r>
            <a:r>
              <a:rPr dirty="0" sz="2200" spc="-10">
                <a:latin typeface="Arial"/>
                <a:cs typeface="Arial"/>
              </a:rPr>
              <a:t>c</a:t>
            </a:r>
            <a:r>
              <a:rPr dirty="0" sz="2200" spc="-10">
                <a:latin typeface="Arial"/>
                <a:cs typeface="Arial"/>
              </a:rPr>
              <a:t>ur</a:t>
            </a:r>
            <a:r>
              <a:rPr dirty="0" sz="2200">
                <a:latin typeface="Arial"/>
                <a:cs typeface="Arial"/>
              </a:rPr>
              <a:t>i</a:t>
            </a:r>
            <a:r>
              <a:rPr dirty="0" sz="2200" spc="-10">
                <a:latin typeface="Arial"/>
                <a:cs typeface="Arial"/>
              </a:rPr>
              <a:t>ty”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argument</a:t>
            </a:r>
            <a:endParaRPr sz="2200">
              <a:latin typeface="Arial"/>
              <a:cs typeface="Arial"/>
            </a:endParaRPr>
          </a:p>
          <a:p>
            <a:pPr lvl="1" marL="469900" indent="-182880">
              <a:lnSpc>
                <a:spcPct val="100000"/>
              </a:lnSpc>
              <a:spcBef>
                <a:spcPts val="10"/>
              </a:spcBef>
              <a:buClr>
                <a:srgbClr val="D16248"/>
              </a:buClr>
              <a:buSzPct val="84210"/>
              <a:buFont typeface="Arial"/>
              <a:buChar char="•"/>
              <a:tabLst>
                <a:tab pos="469900" algn="l"/>
                <a:tab pos="2432685" algn="l"/>
              </a:tabLst>
            </a:pPr>
            <a:r>
              <a:rPr dirty="0" sz="1900" spc="-10">
                <a:latin typeface="Arial"/>
                <a:cs typeface="Arial"/>
              </a:rPr>
              <a:t>Not</a:t>
            </a:r>
            <a:r>
              <a:rPr dirty="0" sz="1900" spc="1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being</a:t>
            </a:r>
            <a:r>
              <a:rPr dirty="0" sz="1900" spc="2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able</a:t>
            </a:r>
            <a:r>
              <a:rPr dirty="0" sz="1900" spc="2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to</a:t>
            </a:r>
            <a:r>
              <a:rPr dirty="0" sz="1900">
                <a:latin typeface="Arial"/>
                <a:cs typeface="Arial"/>
              </a:rPr>
              <a:t>	</a:t>
            </a:r>
            <a:r>
              <a:rPr dirty="0" sz="1900" spc="-10">
                <a:latin typeface="Arial"/>
                <a:cs typeface="Arial"/>
              </a:rPr>
              <a:t>id</a:t>
            </a:r>
            <a:r>
              <a:rPr dirty="0" sz="1900" spc="-10">
                <a:latin typeface="Arial"/>
                <a:cs typeface="Arial"/>
              </a:rPr>
              <a:t>e</a:t>
            </a:r>
            <a:r>
              <a:rPr dirty="0" sz="1900" spc="-10">
                <a:latin typeface="Arial"/>
                <a:cs typeface="Arial"/>
              </a:rPr>
              <a:t>ntify</a:t>
            </a:r>
            <a:r>
              <a:rPr dirty="0" sz="1900" spc="10">
                <a:latin typeface="Arial"/>
                <a:cs typeface="Arial"/>
              </a:rPr>
              <a:t> </a:t>
            </a:r>
            <a:r>
              <a:rPr dirty="0" sz="1900" spc="-15">
                <a:latin typeface="Arial"/>
                <a:cs typeface="Arial"/>
              </a:rPr>
              <a:t>peo</a:t>
            </a:r>
            <a:r>
              <a:rPr dirty="0" sz="1900" spc="-10">
                <a:latin typeface="Arial"/>
                <a:cs typeface="Arial"/>
              </a:rPr>
              <a:t>p</a:t>
            </a:r>
            <a:r>
              <a:rPr dirty="0" sz="1900" spc="-5">
                <a:latin typeface="Arial"/>
                <a:cs typeface="Arial"/>
              </a:rPr>
              <a:t>l</a:t>
            </a:r>
            <a:r>
              <a:rPr dirty="0" sz="1900">
                <a:latin typeface="Arial"/>
                <a:cs typeface="Arial"/>
              </a:rPr>
              <a:t>e</a:t>
            </a:r>
            <a:r>
              <a:rPr dirty="0" sz="1900" spc="-15" b="1">
                <a:latin typeface="Arial"/>
                <a:cs typeface="Arial"/>
              </a:rPr>
              <a:t>?</a:t>
            </a:r>
            <a:endParaRPr sz="19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7"/>
              </a:spcBef>
              <a:buClr>
                <a:srgbClr val="D16248"/>
              </a:buClr>
              <a:buFont typeface="Arial"/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buClr>
                <a:srgbClr val="D16248"/>
              </a:buClr>
              <a:buSzPct val="84090"/>
              <a:buFont typeface="Arial"/>
              <a:buChar char="•"/>
              <a:tabLst>
                <a:tab pos="195580" algn="l"/>
              </a:tabLst>
            </a:pPr>
            <a:r>
              <a:rPr dirty="0" sz="2200" spc="-15">
                <a:latin typeface="Arial"/>
                <a:cs typeface="Arial"/>
              </a:rPr>
              <a:t>“Disresp</a:t>
            </a:r>
            <a:r>
              <a:rPr dirty="0" sz="2200" spc="-10">
                <a:latin typeface="Arial"/>
                <a:cs typeface="Arial"/>
              </a:rPr>
              <a:t>e</a:t>
            </a:r>
            <a:r>
              <a:rPr dirty="0" sz="2200" spc="-10">
                <a:latin typeface="Arial"/>
                <a:cs typeface="Arial"/>
              </a:rPr>
              <a:t>ctf</a:t>
            </a:r>
            <a:r>
              <a:rPr dirty="0" sz="2200" spc="-10">
                <a:latin typeface="Arial"/>
                <a:cs typeface="Arial"/>
              </a:rPr>
              <a:t>u</a:t>
            </a:r>
            <a:r>
              <a:rPr dirty="0" sz="2200" spc="-10">
                <a:latin typeface="Arial"/>
                <a:cs typeface="Arial"/>
              </a:rPr>
              <a:t>l”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ar</a:t>
            </a:r>
            <a:r>
              <a:rPr dirty="0" sz="2200" spc="-10">
                <a:latin typeface="Arial"/>
                <a:cs typeface="Arial"/>
              </a:rPr>
              <a:t>g</a:t>
            </a:r>
            <a:r>
              <a:rPr dirty="0" sz="2200" spc="-15">
                <a:latin typeface="Arial"/>
                <a:cs typeface="Arial"/>
              </a:rPr>
              <a:t>ument</a:t>
            </a:r>
            <a:endParaRPr sz="2200">
              <a:latin typeface="Arial"/>
              <a:cs typeface="Arial"/>
            </a:endParaRPr>
          </a:p>
          <a:p>
            <a:pPr lvl="1" marL="469900" marR="5080" indent="-182880">
              <a:lnSpc>
                <a:spcPts val="1820"/>
              </a:lnSpc>
              <a:spcBef>
                <a:spcPts val="455"/>
              </a:spcBef>
              <a:buClr>
                <a:srgbClr val="D16248"/>
              </a:buClr>
              <a:buSzPct val="84210"/>
              <a:buFont typeface="Arial"/>
              <a:buChar char="•"/>
              <a:tabLst>
                <a:tab pos="469900" algn="l"/>
              </a:tabLst>
            </a:pPr>
            <a:r>
              <a:rPr dirty="0" sz="1900" spc="-15">
                <a:latin typeface="Arial"/>
                <a:cs typeface="Arial"/>
              </a:rPr>
              <a:t>Unde</a:t>
            </a:r>
            <a:r>
              <a:rPr dirty="0" sz="1900" spc="-5">
                <a:latin typeface="Arial"/>
                <a:cs typeface="Arial"/>
              </a:rPr>
              <a:t>r</a:t>
            </a:r>
            <a:r>
              <a:rPr dirty="0" sz="1900" spc="-15">
                <a:latin typeface="Arial"/>
                <a:cs typeface="Arial"/>
              </a:rPr>
              <a:t>min</a:t>
            </a:r>
            <a:r>
              <a:rPr dirty="0" sz="1900" spc="-10">
                <a:latin typeface="Arial"/>
                <a:cs typeface="Arial"/>
              </a:rPr>
              <a:t>e</a:t>
            </a:r>
            <a:r>
              <a:rPr dirty="0" sz="1900" spc="-10">
                <a:latin typeface="Arial"/>
                <a:cs typeface="Arial"/>
              </a:rPr>
              <a:t>s</a:t>
            </a:r>
            <a:r>
              <a:rPr dirty="0" sz="1900" spc="4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basic</a:t>
            </a:r>
            <a:r>
              <a:rPr dirty="0" sz="1900" spc="2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standards</a:t>
            </a:r>
            <a:r>
              <a:rPr dirty="0" sz="1900" spc="2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requi</a:t>
            </a:r>
            <a:r>
              <a:rPr dirty="0" sz="1900" spc="-5">
                <a:latin typeface="Arial"/>
                <a:cs typeface="Arial"/>
              </a:rPr>
              <a:t>r</a:t>
            </a:r>
            <a:r>
              <a:rPr dirty="0" sz="1900" spc="-15">
                <a:latin typeface="Arial"/>
                <a:cs typeface="Arial"/>
              </a:rPr>
              <a:t>ed</a:t>
            </a:r>
            <a:r>
              <a:rPr dirty="0" sz="1900" spc="3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for</a:t>
            </a:r>
            <a:r>
              <a:rPr dirty="0" sz="1900" spc="1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living</a:t>
            </a:r>
            <a:r>
              <a:rPr dirty="0" sz="1900" spc="2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in</a:t>
            </a:r>
            <a:r>
              <a:rPr dirty="0" sz="1900" spc="10">
                <a:latin typeface="Arial"/>
                <a:cs typeface="Arial"/>
              </a:rPr>
              <a:t> </a:t>
            </a:r>
            <a:r>
              <a:rPr dirty="0" sz="1900" spc="-15">
                <a:latin typeface="Arial"/>
                <a:cs typeface="Arial"/>
              </a:rPr>
              <a:t>a</a:t>
            </a:r>
            <a:r>
              <a:rPr dirty="0" sz="1900" spc="-10">
                <a:latin typeface="Arial"/>
                <a:cs typeface="Arial"/>
              </a:rPr>
              <a:t> sha</a:t>
            </a:r>
            <a:r>
              <a:rPr dirty="0" sz="1900" spc="-5">
                <a:latin typeface="Arial"/>
                <a:cs typeface="Arial"/>
              </a:rPr>
              <a:t>r</a:t>
            </a:r>
            <a:r>
              <a:rPr dirty="0" sz="1900" spc="-15">
                <a:latin typeface="Arial"/>
                <a:cs typeface="Arial"/>
              </a:rPr>
              <a:t>ed</a:t>
            </a:r>
            <a:r>
              <a:rPr dirty="0" sz="1900" spc="2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societ</a:t>
            </a:r>
            <a:r>
              <a:rPr dirty="0" sz="1900">
                <a:latin typeface="Arial"/>
                <a:cs typeface="Arial"/>
              </a:rPr>
              <a:t>y</a:t>
            </a:r>
            <a:r>
              <a:rPr dirty="0" sz="1900" spc="-15" b="1">
                <a:latin typeface="Arial"/>
                <a:cs typeface="Arial"/>
              </a:rPr>
              <a:t>?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43600" y="2895600"/>
            <a:ext cx="2923794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4802" rIns="0" bIns="0" rtlCol="0" vert="horz">
            <a:spAutoFit/>
          </a:bodyPr>
          <a:lstStyle/>
          <a:p>
            <a:pPr marL="12700">
              <a:lnSpc>
                <a:spcPts val="4760"/>
              </a:lnSpc>
            </a:pPr>
            <a:r>
              <a:rPr dirty="0" spc="-575"/>
              <a:t>T</a:t>
            </a:r>
            <a:r>
              <a:rPr dirty="0" spc="-120"/>
              <a:t>erminolog</a:t>
            </a:r>
            <a:r>
              <a:rPr dirty="0" spc="-20"/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96504"/>
            <a:ext cx="7608570" cy="1477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5580" indent="-182880">
              <a:lnSpc>
                <a:spcPct val="100000"/>
              </a:lnSpc>
              <a:buClr>
                <a:srgbClr val="D16248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Fra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ce the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b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te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emerg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as “the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scarf a</a:t>
            </a:r>
            <a:r>
              <a:rPr dirty="0" sz="2400" spc="-45">
                <a:latin typeface="Arial"/>
                <a:cs typeface="Arial"/>
              </a:rPr>
              <a:t>f</a:t>
            </a:r>
            <a:r>
              <a:rPr dirty="0" sz="2400">
                <a:latin typeface="Arial"/>
                <a:cs typeface="Arial"/>
              </a:rPr>
              <a:t>fair”</a:t>
            </a:r>
            <a:endParaRPr sz="2400">
              <a:latin typeface="Arial"/>
              <a:cs typeface="Arial"/>
            </a:endParaRPr>
          </a:p>
          <a:p>
            <a:pPr marL="194945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(</a:t>
            </a:r>
            <a:r>
              <a:rPr dirty="0" sz="2400" i="1">
                <a:latin typeface="Arial"/>
                <a:cs typeface="Arial"/>
              </a:rPr>
              <a:t>l</a:t>
            </a:r>
            <a:r>
              <a:rPr dirty="0" sz="2400" spc="-25" i="1">
                <a:latin typeface="Arial"/>
                <a:cs typeface="Arial"/>
              </a:rPr>
              <a:t>’</a:t>
            </a:r>
            <a:r>
              <a:rPr dirty="0" sz="2400" i="1">
                <a:latin typeface="Arial"/>
                <a:cs typeface="Arial"/>
              </a:rPr>
              <a:t>affaire</a:t>
            </a:r>
            <a:r>
              <a:rPr dirty="0" sz="2400" spc="25" i="1">
                <a:latin typeface="Arial"/>
                <a:cs typeface="Arial"/>
              </a:rPr>
              <a:t> </a:t>
            </a:r>
            <a:r>
              <a:rPr dirty="0" sz="2400" i="1">
                <a:latin typeface="Arial"/>
                <a:cs typeface="Arial"/>
              </a:rPr>
              <a:t>du foular</a:t>
            </a:r>
            <a:r>
              <a:rPr dirty="0" sz="2400" spc="-5" i="1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D16248"/>
              </a:buClr>
              <a:buSzPct val="85416"/>
              <a:buFont typeface="Arial"/>
              <a:buChar char="•"/>
              <a:tabLst>
                <a:tab pos="195580" algn="l"/>
                <a:tab pos="2871470" algn="l"/>
              </a:tabLst>
            </a:pPr>
            <a:r>
              <a:rPr dirty="0" sz="2400">
                <a:latin typeface="Arial"/>
                <a:cs typeface="Arial"/>
              </a:rPr>
              <a:t>It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qu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ckly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bec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mes	</a:t>
            </a:r>
            <a:r>
              <a:rPr dirty="0" sz="2400">
                <a:latin typeface="Arial"/>
                <a:cs typeface="Arial"/>
              </a:rPr>
              <a:t>“the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ve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</a:t>
            </a:r>
            <a:r>
              <a:rPr dirty="0" sz="2400" spc="-10">
                <a:latin typeface="Arial"/>
                <a:cs typeface="Arial"/>
              </a:rPr>
              <a:t>b</a:t>
            </a:r>
            <a:r>
              <a:rPr dirty="0" sz="2400">
                <a:latin typeface="Arial"/>
                <a:cs typeface="Arial"/>
              </a:rPr>
              <a:t>ate”.</a:t>
            </a:r>
            <a:endParaRPr sz="2400">
              <a:latin typeface="Arial"/>
              <a:cs typeface="Arial"/>
            </a:endParaRPr>
          </a:p>
          <a:p>
            <a:pPr lvl="1" marL="469900" indent="-182880">
              <a:lnSpc>
                <a:spcPts val="2380"/>
              </a:lnSpc>
              <a:spcBef>
                <a:spcPts val="480"/>
              </a:spcBef>
              <a:buClr>
                <a:srgbClr val="D16248"/>
              </a:buClr>
              <a:buSzPct val="85000"/>
              <a:buFont typeface="Arial"/>
              <a:buChar char="•"/>
              <a:tabLst>
                <a:tab pos="470534" algn="l"/>
              </a:tabLst>
            </a:pPr>
            <a:r>
              <a:rPr dirty="0" sz="2000">
                <a:latin typeface="Arial"/>
                <a:cs typeface="Arial"/>
              </a:rPr>
              <a:t>How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does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terminology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5">
                <a:latin typeface="Arial"/>
                <a:cs typeface="Arial"/>
              </a:rPr>
              <a:t>h</a:t>
            </a:r>
            <a:r>
              <a:rPr dirty="0" sz="2000">
                <a:latin typeface="Arial"/>
                <a:cs typeface="Arial"/>
              </a:rPr>
              <a:t>ange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terms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deb</a:t>
            </a:r>
            <a:r>
              <a:rPr dirty="0" sz="2000" spc="5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te?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7557" y="3505200"/>
            <a:ext cx="7556373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4802" rIns="0" bIns="0" rtlCol="0" vert="horz">
            <a:spAutoFit/>
          </a:bodyPr>
          <a:lstStyle/>
          <a:p>
            <a:pPr marL="12700">
              <a:lnSpc>
                <a:spcPts val="4760"/>
              </a:lnSpc>
            </a:pPr>
            <a:r>
              <a:rPr dirty="0" spc="-125"/>
              <a:t>Th</a:t>
            </a:r>
            <a:r>
              <a:rPr dirty="0" spc="-25"/>
              <a:t>e</a:t>
            </a:r>
            <a:r>
              <a:rPr dirty="0" spc="-204"/>
              <a:t> </a:t>
            </a:r>
            <a:r>
              <a:rPr dirty="0" spc="-125"/>
              <a:t>200</a:t>
            </a:r>
            <a:r>
              <a:rPr dirty="0" spc="-25"/>
              <a:t>4</a:t>
            </a:r>
            <a:r>
              <a:rPr dirty="0" spc="-190"/>
              <a:t> </a:t>
            </a:r>
            <a:r>
              <a:rPr dirty="0" spc="-120"/>
              <a:t>la</a:t>
            </a:r>
            <a:r>
              <a:rPr dirty="0" spc="-30"/>
              <a:t>w</a:t>
            </a:r>
            <a:r>
              <a:rPr dirty="0" spc="-215"/>
              <a:t> </a:t>
            </a:r>
            <a:r>
              <a:rPr dirty="0" spc="-25">
                <a:latin typeface="Arial"/>
                <a:cs typeface="Arial"/>
              </a:rPr>
              <a:t>–</a:t>
            </a:r>
            <a:r>
              <a:rPr dirty="0" spc="-190">
                <a:latin typeface="Arial"/>
                <a:cs typeface="Arial"/>
              </a:rPr>
              <a:t> </a:t>
            </a:r>
            <a:r>
              <a:rPr dirty="0" spc="-120">
                <a:latin typeface="Arial"/>
                <a:cs typeface="Arial"/>
              </a:rPr>
              <a:t>“Th</a:t>
            </a:r>
            <a:r>
              <a:rPr dirty="0" spc="-25">
                <a:latin typeface="Arial"/>
                <a:cs typeface="Arial"/>
              </a:rPr>
              <a:t>e</a:t>
            </a:r>
            <a:r>
              <a:rPr dirty="0" spc="-204">
                <a:latin typeface="Arial"/>
                <a:cs typeface="Arial"/>
              </a:rPr>
              <a:t> </a:t>
            </a:r>
            <a:r>
              <a:rPr dirty="0" spc="-125">
                <a:latin typeface="Arial"/>
                <a:cs typeface="Arial"/>
              </a:rPr>
              <a:t>head</a:t>
            </a:r>
            <a:r>
              <a:rPr dirty="0" spc="-114">
                <a:latin typeface="Arial"/>
                <a:cs typeface="Arial"/>
              </a:rPr>
              <a:t>sc</a:t>
            </a:r>
            <a:r>
              <a:rPr dirty="0" spc="-120">
                <a:latin typeface="Arial"/>
                <a:cs typeface="Arial"/>
              </a:rPr>
              <a:t>ar</a:t>
            </a:r>
            <a:r>
              <a:rPr dirty="0" spc="-15">
                <a:latin typeface="Arial"/>
                <a:cs typeface="Arial"/>
              </a:rPr>
              <a:t>f</a:t>
            </a:r>
            <a:r>
              <a:rPr dirty="0" spc="-210">
                <a:latin typeface="Arial"/>
                <a:cs typeface="Arial"/>
              </a:rPr>
              <a:t> </a:t>
            </a:r>
            <a:r>
              <a:rPr dirty="0" spc="-120">
                <a:latin typeface="Arial"/>
                <a:cs typeface="Arial"/>
              </a:rPr>
              <a:t>law</a:t>
            </a:r>
            <a:r>
              <a:rPr dirty="0" spc="-15">
                <a:latin typeface="Arial"/>
                <a:cs typeface="Arial"/>
              </a:rPr>
              <a:t>”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658061"/>
            <a:ext cx="6624320" cy="4467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5580" indent="-182880">
              <a:lnSpc>
                <a:spcPct val="100000"/>
              </a:lnSpc>
              <a:buClr>
                <a:srgbClr val="D16248"/>
              </a:buClr>
              <a:buSzPct val="84090"/>
              <a:buFont typeface="Arial"/>
              <a:buChar char="•"/>
              <a:tabLst>
                <a:tab pos="195580" algn="l"/>
              </a:tabLst>
            </a:pPr>
            <a:r>
              <a:rPr dirty="0" sz="2200" spc="-15">
                <a:latin typeface="Arial"/>
                <a:cs typeface="Arial"/>
              </a:rPr>
              <a:t>1985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: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The</a:t>
            </a:r>
            <a:r>
              <a:rPr dirty="0" sz="2200" spc="1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Invasion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m</a:t>
            </a:r>
            <a:r>
              <a:rPr dirty="0" sz="2200" spc="-30">
                <a:latin typeface="Arial"/>
                <a:cs typeface="Arial"/>
              </a:rPr>
              <a:t>y</a:t>
            </a:r>
            <a:r>
              <a:rPr dirty="0" sz="2200" spc="-10">
                <a:latin typeface="Arial"/>
                <a:cs typeface="Arial"/>
              </a:rPr>
              <a:t>th</a:t>
            </a:r>
            <a:endParaRPr sz="2200">
              <a:latin typeface="Arial"/>
              <a:cs typeface="Arial"/>
            </a:endParaRPr>
          </a:p>
          <a:p>
            <a:pPr lvl="1" marL="469900" indent="-182880">
              <a:lnSpc>
                <a:spcPct val="100000"/>
              </a:lnSpc>
              <a:spcBef>
                <a:spcPts val="240"/>
              </a:spcBef>
              <a:buClr>
                <a:srgbClr val="D16248"/>
              </a:buClr>
              <a:buSzPct val="84210"/>
              <a:buFont typeface="Arial"/>
              <a:buChar char="•"/>
              <a:tabLst>
                <a:tab pos="470534" algn="l"/>
              </a:tabLst>
            </a:pPr>
            <a:r>
              <a:rPr dirty="0" sz="1900" spc="-15">
                <a:latin typeface="Arial"/>
                <a:cs typeface="Arial"/>
              </a:rPr>
              <a:t>Im</a:t>
            </a:r>
            <a:r>
              <a:rPr dirty="0" sz="1900" spc="-15">
                <a:latin typeface="Arial"/>
                <a:cs typeface="Arial"/>
              </a:rPr>
              <a:t>m</a:t>
            </a:r>
            <a:r>
              <a:rPr dirty="0" sz="1900" spc="-10">
                <a:latin typeface="Arial"/>
                <a:cs typeface="Arial"/>
              </a:rPr>
              <a:t>igr</a:t>
            </a:r>
            <a:r>
              <a:rPr dirty="0" sz="1900" spc="-10">
                <a:latin typeface="Arial"/>
                <a:cs typeface="Arial"/>
              </a:rPr>
              <a:t>a</a:t>
            </a:r>
            <a:r>
              <a:rPr dirty="0" sz="1900" spc="-10">
                <a:latin typeface="Arial"/>
                <a:cs typeface="Arial"/>
              </a:rPr>
              <a:t>tion</a:t>
            </a:r>
            <a:endParaRPr sz="1900">
              <a:latin typeface="Arial"/>
              <a:cs typeface="Arial"/>
            </a:endParaRPr>
          </a:p>
          <a:p>
            <a:pPr lvl="1" marL="469900" indent="-182880">
              <a:lnSpc>
                <a:spcPct val="100000"/>
              </a:lnSpc>
              <a:spcBef>
                <a:spcPts val="225"/>
              </a:spcBef>
              <a:buClr>
                <a:srgbClr val="D16248"/>
              </a:buClr>
              <a:buSzPct val="84210"/>
              <a:buFont typeface="Arial"/>
              <a:buChar char="•"/>
              <a:tabLst>
                <a:tab pos="470534" algn="l"/>
              </a:tabLst>
            </a:pPr>
            <a:r>
              <a:rPr dirty="0" sz="1900" spc="-10">
                <a:latin typeface="Arial"/>
                <a:cs typeface="Arial"/>
              </a:rPr>
              <a:t>Right-</a:t>
            </a:r>
            <a:r>
              <a:rPr dirty="0" sz="1900" spc="-30">
                <a:latin typeface="Arial"/>
                <a:cs typeface="Arial"/>
              </a:rPr>
              <a:t>w</a:t>
            </a:r>
            <a:r>
              <a:rPr dirty="0" sz="1900" spc="-10">
                <a:latin typeface="Arial"/>
                <a:cs typeface="Arial"/>
              </a:rPr>
              <a:t>ing</a:t>
            </a:r>
            <a:r>
              <a:rPr dirty="0" sz="1900" spc="60">
                <a:latin typeface="Arial"/>
                <a:cs typeface="Arial"/>
              </a:rPr>
              <a:t> </a:t>
            </a:r>
            <a:r>
              <a:rPr dirty="0" sz="1900" spc="-15">
                <a:latin typeface="Arial"/>
                <a:cs typeface="Arial"/>
              </a:rPr>
              <a:t>pa</a:t>
            </a:r>
            <a:r>
              <a:rPr dirty="0" sz="1900" spc="-5">
                <a:latin typeface="Arial"/>
                <a:cs typeface="Arial"/>
              </a:rPr>
              <a:t>r</a:t>
            </a:r>
            <a:r>
              <a:rPr dirty="0" sz="1900" spc="-10">
                <a:latin typeface="Arial"/>
                <a:cs typeface="Arial"/>
              </a:rPr>
              <a:t>ty</a:t>
            </a:r>
            <a:r>
              <a:rPr dirty="0" sz="1900" spc="1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(</a:t>
            </a:r>
            <a:r>
              <a:rPr dirty="0" sz="1900" spc="-10">
                <a:latin typeface="Arial"/>
                <a:cs typeface="Arial"/>
              </a:rPr>
              <a:t>F</a:t>
            </a:r>
            <a:r>
              <a:rPr dirty="0" sz="1900" spc="-10">
                <a:latin typeface="Arial"/>
                <a:cs typeface="Arial"/>
              </a:rPr>
              <a:t>N)</a:t>
            </a:r>
            <a:endParaRPr sz="19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3"/>
              </a:spcBef>
              <a:buClr>
                <a:srgbClr val="D16248"/>
              </a:buClr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buClr>
                <a:srgbClr val="D16248"/>
              </a:buClr>
              <a:buSzPct val="84090"/>
              <a:buFont typeface="Arial"/>
              <a:buChar char="•"/>
              <a:tabLst>
                <a:tab pos="195580" algn="l"/>
              </a:tabLst>
            </a:pPr>
            <a:r>
              <a:rPr dirty="0" sz="2200" spc="-15">
                <a:latin typeface="Arial"/>
                <a:cs typeface="Arial"/>
              </a:rPr>
              <a:t>1989: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The</a:t>
            </a:r>
            <a:r>
              <a:rPr dirty="0" sz="2200" spc="1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fir</a:t>
            </a:r>
            <a:r>
              <a:rPr dirty="0" sz="2200" spc="-10">
                <a:latin typeface="Arial"/>
                <a:cs typeface="Arial"/>
              </a:rPr>
              <a:t>s</a:t>
            </a:r>
            <a:r>
              <a:rPr dirty="0" sz="2200" spc="-10">
                <a:latin typeface="Arial"/>
                <a:cs typeface="Arial"/>
              </a:rPr>
              <a:t>t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Head</a:t>
            </a:r>
            <a:r>
              <a:rPr dirty="0" sz="2200" spc="-10">
                <a:latin typeface="Arial"/>
                <a:cs typeface="Arial"/>
              </a:rPr>
              <a:t>s</a:t>
            </a:r>
            <a:r>
              <a:rPr dirty="0" sz="2200" spc="-10">
                <a:latin typeface="Arial"/>
                <a:cs typeface="Arial"/>
              </a:rPr>
              <a:t>carf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a</a:t>
            </a:r>
            <a:r>
              <a:rPr dirty="0" sz="2200" spc="-45">
                <a:latin typeface="Arial"/>
                <a:cs typeface="Arial"/>
              </a:rPr>
              <a:t>f</a:t>
            </a:r>
            <a:r>
              <a:rPr dirty="0" sz="2200" spc="-10">
                <a:latin typeface="Arial"/>
                <a:cs typeface="Arial"/>
              </a:rPr>
              <a:t>fair</a:t>
            </a:r>
            <a:endParaRPr sz="2200">
              <a:latin typeface="Arial"/>
              <a:cs typeface="Arial"/>
            </a:endParaRPr>
          </a:p>
          <a:p>
            <a:pPr lvl="1" marL="469900" indent="-182880">
              <a:lnSpc>
                <a:spcPct val="100000"/>
              </a:lnSpc>
              <a:spcBef>
                <a:spcPts val="240"/>
              </a:spcBef>
              <a:buClr>
                <a:srgbClr val="D16248"/>
              </a:buClr>
              <a:buSzPct val="84210"/>
              <a:buFont typeface="Arial"/>
              <a:buChar char="•"/>
              <a:tabLst>
                <a:tab pos="470534" algn="l"/>
              </a:tabLst>
            </a:pPr>
            <a:r>
              <a:rPr dirty="0" sz="1900" spc="-15">
                <a:latin typeface="Arial"/>
                <a:cs typeface="Arial"/>
              </a:rPr>
              <a:t>Salman</a:t>
            </a:r>
            <a:r>
              <a:rPr dirty="0" sz="1900" spc="2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Rushdie</a:t>
            </a:r>
            <a:endParaRPr sz="1900">
              <a:latin typeface="Arial"/>
              <a:cs typeface="Arial"/>
            </a:endParaRPr>
          </a:p>
          <a:p>
            <a:pPr lvl="1" marL="469900" indent="-182880">
              <a:lnSpc>
                <a:spcPct val="100000"/>
              </a:lnSpc>
              <a:spcBef>
                <a:spcPts val="225"/>
              </a:spcBef>
              <a:buClr>
                <a:srgbClr val="D16248"/>
              </a:buClr>
              <a:buSzPct val="84210"/>
              <a:buFont typeface="Arial"/>
              <a:buChar char="•"/>
              <a:tabLst>
                <a:tab pos="470534" algn="l"/>
              </a:tabLst>
            </a:pPr>
            <a:r>
              <a:rPr dirty="0" sz="1900" spc="-15">
                <a:latin typeface="Arial"/>
                <a:cs typeface="Arial"/>
              </a:rPr>
              <a:t>F</a:t>
            </a:r>
            <a:r>
              <a:rPr dirty="0" sz="1900" spc="-10">
                <a:latin typeface="Arial"/>
                <a:cs typeface="Arial"/>
              </a:rPr>
              <a:t>a</a:t>
            </a:r>
            <a:r>
              <a:rPr dirty="0" sz="1900" spc="-5">
                <a:latin typeface="Arial"/>
                <a:cs typeface="Arial"/>
              </a:rPr>
              <a:t>ll</a:t>
            </a:r>
            <a:r>
              <a:rPr dirty="0" sz="1900" spc="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of</a:t>
            </a:r>
            <a:r>
              <a:rPr dirty="0" sz="1900" spc="-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the</a:t>
            </a:r>
            <a:r>
              <a:rPr dirty="0" sz="1900" spc="1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Berlin</a:t>
            </a:r>
            <a:r>
              <a:rPr dirty="0" sz="1900" spc="20">
                <a:latin typeface="Arial"/>
                <a:cs typeface="Arial"/>
              </a:rPr>
              <a:t> </a:t>
            </a:r>
            <a:r>
              <a:rPr dirty="0" sz="1900" spc="-30">
                <a:latin typeface="Arial"/>
                <a:cs typeface="Arial"/>
              </a:rPr>
              <a:t>w</a:t>
            </a:r>
            <a:r>
              <a:rPr dirty="0" sz="1900" spc="-10">
                <a:latin typeface="Arial"/>
                <a:cs typeface="Arial"/>
              </a:rPr>
              <a:t>all</a:t>
            </a:r>
            <a:endParaRPr sz="19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"/>
              </a:spcBef>
              <a:buClr>
                <a:srgbClr val="D16248"/>
              </a:buClr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buClr>
                <a:srgbClr val="D16248"/>
              </a:buClr>
              <a:buSzPct val="84090"/>
              <a:buFont typeface="Arial"/>
              <a:buChar char="•"/>
              <a:tabLst>
                <a:tab pos="195580" algn="l"/>
              </a:tabLst>
            </a:pPr>
            <a:r>
              <a:rPr dirty="0" sz="2200" spc="-15">
                <a:latin typeface="Arial"/>
                <a:cs typeface="Arial"/>
              </a:rPr>
              <a:t>2001: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September</a:t>
            </a:r>
            <a:r>
              <a:rPr dirty="0" sz="2200" spc="20">
                <a:latin typeface="Arial"/>
                <a:cs typeface="Arial"/>
              </a:rPr>
              <a:t> </a:t>
            </a:r>
            <a:r>
              <a:rPr dirty="0" sz="2200" spc="-185">
                <a:latin typeface="Arial"/>
                <a:cs typeface="Arial"/>
              </a:rPr>
              <a:t>1</a:t>
            </a:r>
            <a:r>
              <a:rPr dirty="0" sz="2200" spc="-10">
                <a:latin typeface="Arial"/>
                <a:cs typeface="Arial"/>
              </a:rPr>
              <a:t>1.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D16248"/>
              </a:buClr>
              <a:buFont typeface="Arial"/>
              <a:buChar char="•"/>
            </a:pPr>
            <a:endParaRPr sz="275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buClr>
                <a:srgbClr val="D16248"/>
              </a:buClr>
              <a:buSzPct val="84090"/>
              <a:buFont typeface="Arial"/>
              <a:buChar char="•"/>
              <a:tabLst>
                <a:tab pos="195580" algn="l"/>
              </a:tabLst>
            </a:pPr>
            <a:r>
              <a:rPr dirty="0" sz="2200" spc="-15">
                <a:latin typeface="Arial"/>
                <a:cs typeface="Arial"/>
              </a:rPr>
              <a:t>20</a:t>
            </a:r>
            <a:r>
              <a:rPr dirty="0" sz="2200" spc="-10">
                <a:latin typeface="Arial"/>
                <a:cs typeface="Arial"/>
              </a:rPr>
              <a:t>0</a:t>
            </a:r>
            <a:r>
              <a:rPr dirty="0" sz="2200" spc="-10">
                <a:latin typeface="Arial"/>
                <a:cs typeface="Arial"/>
              </a:rPr>
              <a:t>4: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L</a:t>
            </a:r>
            <a:r>
              <a:rPr dirty="0" sz="2200" spc="-15">
                <a:latin typeface="Arial"/>
                <a:cs typeface="Arial"/>
              </a:rPr>
              <a:t>aw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for</a:t>
            </a:r>
            <a:r>
              <a:rPr dirty="0" sz="2200" spc="-10">
                <a:latin typeface="Arial"/>
                <a:cs typeface="Arial"/>
              </a:rPr>
              <a:t>b</a:t>
            </a:r>
            <a:r>
              <a:rPr dirty="0" sz="2200" spc="-10">
                <a:latin typeface="Arial"/>
                <a:cs typeface="Arial"/>
              </a:rPr>
              <a:t>idding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o</a:t>
            </a:r>
            <a:r>
              <a:rPr dirty="0" sz="2200" spc="-10">
                <a:latin typeface="Arial"/>
                <a:cs typeface="Arial"/>
              </a:rPr>
              <a:t>s</a:t>
            </a:r>
            <a:r>
              <a:rPr dirty="0" sz="2200" spc="-10">
                <a:latin typeface="Arial"/>
                <a:cs typeface="Arial"/>
              </a:rPr>
              <a:t>tentat</a:t>
            </a:r>
            <a:r>
              <a:rPr dirty="0" sz="2200">
                <a:latin typeface="Arial"/>
                <a:cs typeface="Arial"/>
              </a:rPr>
              <a:t>i</a:t>
            </a:r>
            <a:r>
              <a:rPr dirty="0" sz="2200" spc="-15">
                <a:latin typeface="Arial"/>
                <a:cs typeface="Arial"/>
              </a:rPr>
              <a:t>ous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d</a:t>
            </a:r>
            <a:r>
              <a:rPr dirty="0" sz="2200">
                <a:latin typeface="Arial"/>
                <a:cs typeface="Arial"/>
              </a:rPr>
              <a:t>i</a:t>
            </a:r>
            <a:r>
              <a:rPr dirty="0" sz="2200" spc="-15">
                <a:latin typeface="Arial"/>
                <a:cs typeface="Arial"/>
              </a:rPr>
              <a:t>s</a:t>
            </a:r>
            <a:r>
              <a:rPr dirty="0" sz="2200" spc="-10">
                <a:latin typeface="Arial"/>
                <a:cs typeface="Arial"/>
              </a:rPr>
              <a:t>p</a:t>
            </a:r>
            <a:r>
              <a:rPr dirty="0" sz="2200" spc="-10">
                <a:latin typeface="Arial"/>
                <a:cs typeface="Arial"/>
              </a:rPr>
              <a:t>lay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of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re</a:t>
            </a:r>
            <a:r>
              <a:rPr dirty="0" sz="2200">
                <a:latin typeface="Arial"/>
                <a:cs typeface="Arial"/>
              </a:rPr>
              <a:t>l</a:t>
            </a:r>
            <a:r>
              <a:rPr dirty="0" sz="2200" spc="-10">
                <a:latin typeface="Arial"/>
                <a:cs typeface="Arial"/>
              </a:rPr>
              <a:t>igion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D16248"/>
              </a:buClr>
              <a:buFont typeface="Arial"/>
              <a:buChar char="•"/>
            </a:pPr>
            <a:endParaRPr sz="275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buClr>
                <a:srgbClr val="D16248"/>
              </a:buClr>
              <a:buSzPct val="84090"/>
              <a:buFont typeface="Arial"/>
              <a:buChar char="•"/>
              <a:tabLst>
                <a:tab pos="195580" algn="l"/>
              </a:tabLst>
            </a:pPr>
            <a:r>
              <a:rPr dirty="0" sz="2200" spc="-15">
                <a:latin typeface="Arial"/>
                <a:cs typeface="Arial"/>
              </a:rPr>
              <a:t>20</a:t>
            </a:r>
            <a:r>
              <a:rPr dirty="0" sz="2200" spc="-10">
                <a:latin typeface="Arial"/>
                <a:cs typeface="Arial"/>
              </a:rPr>
              <a:t>1</a:t>
            </a:r>
            <a:r>
              <a:rPr dirty="0" sz="2200" spc="-10">
                <a:latin typeface="Arial"/>
                <a:cs typeface="Arial"/>
              </a:rPr>
              <a:t>0: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Burqa</a:t>
            </a:r>
            <a:r>
              <a:rPr dirty="0" sz="2200" spc="2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ban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in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public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pla</a:t>
            </a:r>
            <a:r>
              <a:rPr dirty="0" sz="2200" spc="-10">
                <a:latin typeface="Arial"/>
                <a:cs typeface="Arial"/>
              </a:rPr>
              <a:t>c</a:t>
            </a:r>
            <a:r>
              <a:rPr dirty="0" sz="2200" spc="-15">
                <a:latin typeface="Arial"/>
                <a:cs typeface="Arial"/>
              </a:rPr>
              <a:t>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33159" y="4765546"/>
            <a:ext cx="2706624" cy="20924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48400" y="1325880"/>
            <a:ext cx="2676525" cy="3449954"/>
          </a:xfrm>
          <a:custGeom>
            <a:avLst/>
            <a:gdLst/>
            <a:ahLst/>
            <a:cxnLst/>
            <a:rect l="l" t="t" r="r" b="b"/>
            <a:pathLst>
              <a:path w="2676525" h="3449954">
                <a:moveTo>
                  <a:pt x="2446528" y="0"/>
                </a:moveTo>
                <a:lnTo>
                  <a:pt x="229997" y="0"/>
                </a:lnTo>
                <a:lnTo>
                  <a:pt x="211136" y="762"/>
                </a:lnTo>
                <a:lnTo>
                  <a:pt x="157309" y="11727"/>
                </a:lnTo>
                <a:lnTo>
                  <a:pt x="108854" y="34464"/>
                </a:lnTo>
                <a:lnTo>
                  <a:pt x="67373" y="67373"/>
                </a:lnTo>
                <a:lnTo>
                  <a:pt x="34464" y="108854"/>
                </a:lnTo>
                <a:lnTo>
                  <a:pt x="11727" y="157309"/>
                </a:lnTo>
                <a:lnTo>
                  <a:pt x="762" y="211136"/>
                </a:lnTo>
                <a:lnTo>
                  <a:pt x="0" y="229997"/>
                </a:lnTo>
                <a:lnTo>
                  <a:pt x="0" y="3219704"/>
                </a:lnTo>
                <a:lnTo>
                  <a:pt x="6685" y="3274967"/>
                </a:lnTo>
                <a:lnTo>
                  <a:pt x="25676" y="3325390"/>
                </a:lnTo>
                <a:lnTo>
                  <a:pt x="55372" y="3369373"/>
                </a:lnTo>
                <a:lnTo>
                  <a:pt x="94174" y="3405318"/>
                </a:lnTo>
                <a:lnTo>
                  <a:pt x="140481" y="3431623"/>
                </a:lnTo>
                <a:lnTo>
                  <a:pt x="192696" y="3446690"/>
                </a:lnTo>
                <a:lnTo>
                  <a:pt x="229997" y="3449701"/>
                </a:lnTo>
                <a:lnTo>
                  <a:pt x="2446528" y="3449701"/>
                </a:lnTo>
                <a:lnTo>
                  <a:pt x="2501791" y="3443015"/>
                </a:lnTo>
                <a:lnTo>
                  <a:pt x="2552214" y="3424024"/>
                </a:lnTo>
                <a:lnTo>
                  <a:pt x="2596197" y="3394328"/>
                </a:lnTo>
                <a:lnTo>
                  <a:pt x="2632142" y="3355526"/>
                </a:lnTo>
                <a:lnTo>
                  <a:pt x="2658447" y="3309219"/>
                </a:lnTo>
                <a:lnTo>
                  <a:pt x="2673514" y="3257004"/>
                </a:lnTo>
                <a:lnTo>
                  <a:pt x="2676525" y="3219704"/>
                </a:lnTo>
                <a:lnTo>
                  <a:pt x="2676525" y="229997"/>
                </a:lnTo>
                <a:lnTo>
                  <a:pt x="2669839" y="174733"/>
                </a:lnTo>
                <a:lnTo>
                  <a:pt x="2650848" y="124310"/>
                </a:lnTo>
                <a:lnTo>
                  <a:pt x="2621152" y="80327"/>
                </a:lnTo>
                <a:lnTo>
                  <a:pt x="2582350" y="44382"/>
                </a:lnTo>
                <a:lnTo>
                  <a:pt x="2536043" y="18077"/>
                </a:lnTo>
                <a:lnTo>
                  <a:pt x="2483828" y="3010"/>
                </a:lnTo>
                <a:lnTo>
                  <a:pt x="2446528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48400" y="1325880"/>
            <a:ext cx="2676525" cy="34497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4802" rIns="0" bIns="0" rtlCol="0" vert="horz">
            <a:spAutoFit/>
          </a:bodyPr>
          <a:lstStyle/>
          <a:p>
            <a:pPr marL="12700">
              <a:lnSpc>
                <a:spcPts val="4760"/>
              </a:lnSpc>
            </a:pPr>
            <a:r>
              <a:rPr dirty="0" spc="-125"/>
              <a:t>Th</a:t>
            </a:r>
            <a:r>
              <a:rPr dirty="0" spc="-25"/>
              <a:t>e</a:t>
            </a:r>
            <a:r>
              <a:rPr dirty="0" spc="-204"/>
              <a:t> </a:t>
            </a:r>
            <a:r>
              <a:rPr dirty="0" spc="-114"/>
              <a:t>sc</a:t>
            </a:r>
            <a:r>
              <a:rPr dirty="0" spc="-125"/>
              <a:t>hoo</a:t>
            </a:r>
            <a:r>
              <a:rPr dirty="0" spc="-10"/>
              <a:t>l</a:t>
            </a:r>
            <a:r>
              <a:rPr dirty="0" spc="-215"/>
              <a:t> </a:t>
            </a:r>
            <a:r>
              <a:rPr dirty="0" spc="-114"/>
              <a:t>syst</a:t>
            </a:r>
            <a:r>
              <a:rPr dirty="0" spc="-125"/>
              <a:t>e</a:t>
            </a:r>
            <a:r>
              <a:rPr dirty="0" spc="-35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96504"/>
            <a:ext cx="4543425" cy="1915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5580" indent="-182880">
              <a:lnSpc>
                <a:spcPct val="100000"/>
              </a:lnSpc>
              <a:buClr>
                <a:srgbClr val="D16248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>
                <a:latin typeface="Arial"/>
                <a:cs typeface="Arial"/>
              </a:rPr>
              <a:t>Inher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ted f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om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third R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p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b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ic</a:t>
            </a:r>
            <a:endParaRPr sz="24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  <a:spcBef>
                <a:spcPts val="484"/>
              </a:spcBef>
            </a:pPr>
            <a:r>
              <a:rPr dirty="0" sz="1700">
                <a:solidFill>
                  <a:srgbClr val="D16248"/>
                </a:solidFill>
                <a:latin typeface="Arial"/>
                <a:cs typeface="Arial"/>
              </a:rPr>
              <a:t>• </a:t>
            </a:r>
            <a:r>
              <a:rPr dirty="0" sz="1700" spc="-100">
                <a:solidFill>
                  <a:srgbClr val="D16248"/>
                </a:solidFill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1870-1940</a:t>
            </a:r>
            <a:endParaRPr sz="20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0"/>
              </a:spcBef>
              <a:buClr>
                <a:srgbClr val="D16248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>
                <a:latin typeface="Arial"/>
                <a:cs typeface="Arial"/>
              </a:rPr>
              <a:t>H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gh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y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central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zed</a:t>
            </a:r>
            <a:endParaRPr sz="2400">
              <a:latin typeface="Arial"/>
              <a:cs typeface="Arial"/>
            </a:endParaRPr>
          </a:p>
          <a:p>
            <a:pPr lvl="1" marL="469900" indent="-182880">
              <a:lnSpc>
                <a:spcPct val="100000"/>
              </a:lnSpc>
              <a:spcBef>
                <a:spcPts val="480"/>
              </a:spcBef>
              <a:buClr>
                <a:srgbClr val="D16248"/>
              </a:buClr>
              <a:buSzPct val="85000"/>
              <a:buFont typeface="Arial"/>
              <a:buChar char="•"/>
              <a:tabLst>
                <a:tab pos="470534" algn="l"/>
              </a:tabLst>
            </a:pPr>
            <a:r>
              <a:rPr dirty="0" sz="2000">
                <a:latin typeface="Arial"/>
                <a:cs typeface="Arial"/>
              </a:rPr>
              <a:t>Cur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iculum</a:t>
            </a:r>
            <a:endParaRPr sz="2000">
              <a:latin typeface="Arial"/>
              <a:cs typeface="Arial"/>
            </a:endParaRPr>
          </a:p>
          <a:p>
            <a:pPr marL="195580" indent="-182880">
              <a:lnSpc>
                <a:spcPts val="2855"/>
              </a:lnSpc>
              <a:spcBef>
                <a:spcPts val="575"/>
              </a:spcBef>
              <a:buClr>
                <a:srgbClr val="D16248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>
                <a:latin typeface="Arial"/>
                <a:cs typeface="Arial"/>
              </a:rPr>
              <a:t>H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gh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y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hi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rarch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cal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24600" y="914400"/>
            <a:ext cx="1714500" cy="1990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0009" y="3887215"/>
            <a:ext cx="4721860" cy="883919"/>
          </a:xfrm>
          <a:custGeom>
            <a:avLst/>
            <a:gdLst/>
            <a:ahLst/>
            <a:cxnLst/>
            <a:rect l="l" t="t" r="r" b="b"/>
            <a:pathLst>
              <a:path w="4721860" h="883920">
                <a:moveTo>
                  <a:pt x="4633201" y="0"/>
                </a:moveTo>
                <a:lnTo>
                  <a:pt x="76069" y="851"/>
                </a:lnTo>
                <a:lnTo>
                  <a:pt x="37241" y="16302"/>
                </a:lnTo>
                <a:lnTo>
                  <a:pt x="10168" y="47209"/>
                </a:lnTo>
                <a:lnTo>
                  <a:pt x="0" y="88391"/>
                </a:lnTo>
                <a:lnTo>
                  <a:pt x="850" y="807727"/>
                </a:lnTo>
                <a:lnTo>
                  <a:pt x="16284" y="846576"/>
                </a:lnTo>
                <a:lnTo>
                  <a:pt x="47176" y="873636"/>
                </a:lnTo>
                <a:lnTo>
                  <a:pt x="88379" y="883792"/>
                </a:lnTo>
                <a:lnTo>
                  <a:pt x="4645510" y="882942"/>
                </a:lnTo>
                <a:lnTo>
                  <a:pt x="4684326" y="867522"/>
                </a:lnTo>
                <a:lnTo>
                  <a:pt x="4711413" y="836637"/>
                </a:lnTo>
                <a:lnTo>
                  <a:pt x="4721593" y="795400"/>
                </a:lnTo>
                <a:lnTo>
                  <a:pt x="4720740" y="76083"/>
                </a:lnTo>
                <a:lnTo>
                  <a:pt x="4705287" y="37266"/>
                </a:lnTo>
                <a:lnTo>
                  <a:pt x="4674381" y="10179"/>
                </a:lnTo>
                <a:lnTo>
                  <a:pt x="4633201" y="0"/>
                </a:lnTo>
                <a:close/>
              </a:path>
            </a:pathLst>
          </a:custGeom>
          <a:solidFill>
            <a:srgbClr val="D162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0009" y="3887215"/>
            <a:ext cx="4721860" cy="883919"/>
          </a:xfrm>
          <a:custGeom>
            <a:avLst/>
            <a:gdLst/>
            <a:ahLst/>
            <a:cxnLst/>
            <a:rect l="l" t="t" r="r" b="b"/>
            <a:pathLst>
              <a:path w="4721860" h="883920">
                <a:moveTo>
                  <a:pt x="0" y="88391"/>
                </a:moveTo>
                <a:lnTo>
                  <a:pt x="10168" y="47209"/>
                </a:lnTo>
                <a:lnTo>
                  <a:pt x="37241" y="16302"/>
                </a:lnTo>
                <a:lnTo>
                  <a:pt x="76069" y="851"/>
                </a:lnTo>
                <a:lnTo>
                  <a:pt x="4633201" y="0"/>
                </a:lnTo>
                <a:lnTo>
                  <a:pt x="4647750" y="1194"/>
                </a:lnTo>
                <a:lnTo>
                  <a:pt x="4686080" y="17585"/>
                </a:lnTo>
                <a:lnTo>
                  <a:pt x="4712411" y="49157"/>
                </a:lnTo>
                <a:lnTo>
                  <a:pt x="4721593" y="795400"/>
                </a:lnTo>
                <a:lnTo>
                  <a:pt x="4720398" y="809981"/>
                </a:lnTo>
                <a:lnTo>
                  <a:pt x="4704007" y="848335"/>
                </a:lnTo>
                <a:lnTo>
                  <a:pt x="4672435" y="874633"/>
                </a:lnTo>
                <a:lnTo>
                  <a:pt x="88379" y="883792"/>
                </a:lnTo>
                <a:lnTo>
                  <a:pt x="73817" y="882601"/>
                </a:lnTo>
                <a:lnTo>
                  <a:pt x="35479" y="866242"/>
                </a:lnTo>
                <a:lnTo>
                  <a:pt x="9167" y="834684"/>
                </a:lnTo>
                <a:lnTo>
                  <a:pt x="0" y="88391"/>
                </a:lnTo>
                <a:close/>
              </a:path>
            </a:pathLst>
          </a:custGeom>
          <a:ln w="264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753870" y="4111339"/>
            <a:ext cx="1674495" cy="4324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Mi</a:t>
            </a:r>
            <a:r>
              <a:rPr dirty="0" sz="3200" spc="-1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istère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0626" y="4862829"/>
            <a:ext cx="4712970" cy="883919"/>
          </a:xfrm>
          <a:custGeom>
            <a:avLst/>
            <a:gdLst/>
            <a:ahLst/>
            <a:cxnLst/>
            <a:rect l="l" t="t" r="r" b="b"/>
            <a:pathLst>
              <a:path w="4712970" h="883920">
                <a:moveTo>
                  <a:pt x="4623981" y="0"/>
                </a:moveTo>
                <a:lnTo>
                  <a:pt x="76071" y="851"/>
                </a:lnTo>
                <a:lnTo>
                  <a:pt x="37246" y="16302"/>
                </a:lnTo>
                <a:lnTo>
                  <a:pt x="10170" y="47209"/>
                </a:lnTo>
                <a:lnTo>
                  <a:pt x="0" y="88392"/>
                </a:lnTo>
                <a:lnTo>
                  <a:pt x="850" y="807800"/>
                </a:lnTo>
                <a:lnTo>
                  <a:pt x="16287" y="846632"/>
                </a:lnTo>
                <a:lnTo>
                  <a:pt x="47182" y="873710"/>
                </a:lnTo>
                <a:lnTo>
                  <a:pt x="88379" y="883881"/>
                </a:lnTo>
                <a:lnTo>
                  <a:pt x="4636289" y="883030"/>
                </a:lnTo>
                <a:lnTo>
                  <a:pt x="4675106" y="867590"/>
                </a:lnTo>
                <a:lnTo>
                  <a:pt x="4702193" y="836692"/>
                </a:lnTo>
                <a:lnTo>
                  <a:pt x="4712373" y="795489"/>
                </a:lnTo>
                <a:lnTo>
                  <a:pt x="4711520" y="76083"/>
                </a:lnTo>
                <a:lnTo>
                  <a:pt x="4696067" y="37266"/>
                </a:lnTo>
                <a:lnTo>
                  <a:pt x="4665161" y="10179"/>
                </a:lnTo>
                <a:lnTo>
                  <a:pt x="4623981" y="0"/>
                </a:lnTo>
                <a:close/>
              </a:path>
            </a:pathLst>
          </a:custGeom>
          <a:solidFill>
            <a:srgbClr val="CCB4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40626" y="4862829"/>
            <a:ext cx="4712970" cy="883919"/>
          </a:xfrm>
          <a:custGeom>
            <a:avLst/>
            <a:gdLst/>
            <a:ahLst/>
            <a:cxnLst/>
            <a:rect l="l" t="t" r="r" b="b"/>
            <a:pathLst>
              <a:path w="4712970" h="883920">
                <a:moveTo>
                  <a:pt x="0" y="88392"/>
                </a:moveTo>
                <a:lnTo>
                  <a:pt x="10170" y="47209"/>
                </a:lnTo>
                <a:lnTo>
                  <a:pt x="37246" y="16302"/>
                </a:lnTo>
                <a:lnTo>
                  <a:pt x="76071" y="851"/>
                </a:lnTo>
                <a:lnTo>
                  <a:pt x="4623981" y="0"/>
                </a:lnTo>
                <a:lnTo>
                  <a:pt x="4638529" y="1194"/>
                </a:lnTo>
                <a:lnTo>
                  <a:pt x="4676860" y="17585"/>
                </a:lnTo>
                <a:lnTo>
                  <a:pt x="4703190" y="49157"/>
                </a:lnTo>
                <a:lnTo>
                  <a:pt x="4712373" y="795489"/>
                </a:lnTo>
                <a:lnTo>
                  <a:pt x="4711178" y="810051"/>
                </a:lnTo>
                <a:lnTo>
                  <a:pt x="4694787" y="848391"/>
                </a:lnTo>
                <a:lnTo>
                  <a:pt x="4663215" y="874708"/>
                </a:lnTo>
                <a:lnTo>
                  <a:pt x="88379" y="883881"/>
                </a:lnTo>
                <a:lnTo>
                  <a:pt x="73820" y="882688"/>
                </a:lnTo>
                <a:lnTo>
                  <a:pt x="35484" y="866308"/>
                </a:lnTo>
                <a:lnTo>
                  <a:pt x="9169" y="834739"/>
                </a:lnTo>
                <a:lnTo>
                  <a:pt x="0" y="88392"/>
                </a:lnTo>
                <a:close/>
              </a:path>
            </a:pathLst>
          </a:custGeom>
          <a:ln w="264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12952" y="5191606"/>
            <a:ext cx="316547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5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5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académ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geog</a:t>
            </a:r>
            <a:r>
              <a:rPr dirty="0" sz="1600" spc="-2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aphi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al</a:t>
            </a:r>
            <a:r>
              <a:rPr dirty="0" sz="1600" spc="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zones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44880" y="5821781"/>
            <a:ext cx="1037590" cy="883919"/>
          </a:xfrm>
          <a:custGeom>
            <a:avLst/>
            <a:gdLst/>
            <a:ahLst/>
            <a:cxnLst/>
            <a:rect l="l" t="t" r="r" b="b"/>
            <a:pathLst>
              <a:path w="1037589" h="883920">
                <a:moveTo>
                  <a:pt x="948817" y="0"/>
                </a:moveTo>
                <a:lnTo>
                  <a:pt x="76081" y="849"/>
                </a:lnTo>
                <a:lnTo>
                  <a:pt x="37251" y="16284"/>
                </a:lnTo>
                <a:lnTo>
                  <a:pt x="10172" y="47179"/>
                </a:lnTo>
                <a:lnTo>
                  <a:pt x="0" y="88379"/>
                </a:lnTo>
                <a:lnTo>
                  <a:pt x="849" y="807737"/>
                </a:lnTo>
                <a:lnTo>
                  <a:pt x="16284" y="846566"/>
                </a:lnTo>
                <a:lnTo>
                  <a:pt x="47179" y="873646"/>
                </a:lnTo>
                <a:lnTo>
                  <a:pt x="88379" y="883818"/>
                </a:lnTo>
                <a:lnTo>
                  <a:pt x="961116" y="882968"/>
                </a:lnTo>
                <a:lnTo>
                  <a:pt x="999937" y="867530"/>
                </a:lnTo>
                <a:lnTo>
                  <a:pt x="1027027" y="836636"/>
                </a:lnTo>
                <a:lnTo>
                  <a:pt x="1037208" y="795439"/>
                </a:lnTo>
                <a:lnTo>
                  <a:pt x="1036357" y="76071"/>
                </a:lnTo>
                <a:lnTo>
                  <a:pt x="1020906" y="37246"/>
                </a:lnTo>
                <a:lnTo>
                  <a:pt x="989999" y="10170"/>
                </a:lnTo>
                <a:lnTo>
                  <a:pt x="948817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44880" y="5821781"/>
            <a:ext cx="1037590" cy="883919"/>
          </a:xfrm>
          <a:custGeom>
            <a:avLst/>
            <a:gdLst/>
            <a:ahLst/>
            <a:cxnLst/>
            <a:rect l="l" t="t" r="r" b="b"/>
            <a:pathLst>
              <a:path w="1037589" h="883920">
                <a:moveTo>
                  <a:pt x="0" y="88379"/>
                </a:moveTo>
                <a:lnTo>
                  <a:pt x="10172" y="47179"/>
                </a:lnTo>
                <a:lnTo>
                  <a:pt x="37251" y="16284"/>
                </a:lnTo>
                <a:lnTo>
                  <a:pt x="76081" y="849"/>
                </a:lnTo>
                <a:lnTo>
                  <a:pt x="948817" y="0"/>
                </a:lnTo>
                <a:lnTo>
                  <a:pt x="963366" y="1193"/>
                </a:lnTo>
                <a:lnTo>
                  <a:pt x="1001699" y="17572"/>
                </a:lnTo>
                <a:lnTo>
                  <a:pt x="1028029" y="49137"/>
                </a:lnTo>
                <a:lnTo>
                  <a:pt x="1037208" y="795439"/>
                </a:lnTo>
                <a:lnTo>
                  <a:pt x="1036013" y="809997"/>
                </a:lnTo>
                <a:lnTo>
                  <a:pt x="1019620" y="848333"/>
                </a:lnTo>
                <a:lnTo>
                  <a:pt x="988044" y="874648"/>
                </a:lnTo>
                <a:lnTo>
                  <a:pt x="88379" y="883818"/>
                </a:lnTo>
                <a:lnTo>
                  <a:pt x="73819" y="882624"/>
                </a:lnTo>
                <a:lnTo>
                  <a:pt x="35481" y="866243"/>
                </a:lnTo>
                <a:lnTo>
                  <a:pt x="9166" y="834674"/>
                </a:lnTo>
                <a:lnTo>
                  <a:pt x="0" y="88379"/>
                </a:lnTo>
                <a:close/>
              </a:path>
            </a:pathLst>
          </a:custGeom>
          <a:ln w="264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88211" y="6096053"/>
            <a:ext cx="551180" cy="337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240" marR="5080" indent="-3175">
              <a:lnSpc>
                <a:spcPts val="1250"/>
              </a:lnSpc>
            </a:pP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Pr</a:t>
            </a:r>
            <a:r>
              <a:rPr dirty="0" sz="1200" spc="-1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dirty="0" sz="1200" spc="5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ary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 schools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55876" y="5821781"/>
            <a:ext cx="976630" cy="883919"/>
          </a:xfrm>
          <a:custGeom>
            <a:avLst/>
            <a:gdLst/>
            <a:ahLst/>
            <a:cxnLst/>
            <a:rect l="l" t="t" r="r" b="b"/>
            <a:pathLst>
              <a:path w="976630" h="883920">
                <a:moveTo>
                  <a:pt x="887730" y="0"/>
                </a:moveTo>
                <a:lnTo>
                  <a:pt x="76065" y="850"/>
                </a:lnTo>
                <a:lnTo>
                  <a:pt x="37216" y="16287"/>
                </a:lnTo>
                <a:lnTo>
                  <a:pt x="10156" y="47182"/>
                </a:lnTo>
                <a:lnTo>
                  <a:pt x="0" y="88379"/>
                </a:lnTo>
                <a:lnTo>
                  <a:pt x="848" y="807746"/>
                </a:lnTo>
                <a:lnTo>
                  <a:pt x="16267" y="846571"/>
                </a:lnTo>
                <a:lnTo>
                  <a:pt x="47152" y="873647"/>
                </a:lnTo>
                <a:lnTo>
                  <a:pt x="88392" y="883818"/>
                </a:lnTo>
                <a:lnTo>
                  <a:pt x="900056" y="882968"/>
                </a:lnTo>
                <a:lnTo>
                  <a:pt x="938905" y="867530"/>
                </a:lnTo>
                <a:lnTo>
                  <a:pt x="965965" y="836636"/>
                </a:lnTo>
                <a:lnTo>
                  <a:pt x="976122" y="795439"/>
                </a:lnTo>
                <a:lnTo>
                  <a:pt x="975273" y="76071"/>
                </a:lnTo>
                <a:lnTo>
                  <a:pt x="959854" y="37246"/>
                </a:lnTo>
                <a:lnTo>
                  <a:pt x="928969" y="10170"/>
                </a:lnTo>
                <a:lnTo>
                  <a:pt x="887730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055876" y="5821781"/>
            <a:ext cx="976630" cy="883919"/>
          </a:xfrm>
          <a:custGeom>
            <a:avLst/>
            <a:gdLst/>
            <a:ahLst/>
            <a:cxnLst/>
            <a:rect l="l" t="t" r="r" b="b"/>
            <a:pathLst>
              <a:path w="976630" h="883920">
                <a:moveTo>
                  <a:pt x="0" y="88379"/>
                </a:moveTo>
                <a:lnTo>
                  <a:pt x="10156" y="47182"/>
                </a:lnTo>
                <a:lnTo>
                  <a:pt x="37216" y="16287"/>
                </a:lnTo>
                <a:lnTo>
                  <a:pt x="76065" y="850"/>
                </a:lnTo>
                <a:lnTo>
                  <a:pt x="887730" y="0"/>
                </a:lnTo>
                <a:lnTo>
                  <a:pt x="902311" y="1193"/>
                </a:lnTo>
                <a:lnTo>
                  <a:pt x="940667" y="17572"/>
                </a:lnTo>
                <a:lnTo>
                  <a:pt x="966965" y="49137"/>
                </a:lnTo>
                <a:lnTo>
                  <a:pt x="976122" y="795439"/>
                </a:lnTo>
                <a:lnTo>
                  <a:pt x="974930" y="809997"/>
                </a:lnTo>
                <a:lnTo>
                  <a:pt x="958571" y="848333"/>
                </a:lnTo>
                <a:lnTo>
                  <a:pt x="927013" y="874648"/>
                </a:lnTo>
                <a:lnTo>
                  <a:pt x="88392" y="883818"/>
                </a:lnTo>
                <a:lnTo>
                  <a:pt x="73810" y="882624"/>
                </a:lnTo>
                <a:lnTo>
                  <a:pt x="35454" y="866246"/>
                </a:lnTo>
                <a:lnTo>
                  <a:pt x="9156" y="834680"/>
                </a:lnTo>
                <a:lnTo>
                  <a:pt x="0" y="88379"/>
                </a:lnTo>
                <a:close/>
              </a:path>
            </a:pathLst>
          </a:custGeom>
          <a:ln w="264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162301" y="5938472"/>
            <a:ext cx="763270" cy="652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635">
              <a:lnSpc>
                <a:spcPct val="86400"/>
              </a:lnSpc>
            </a:pPr>
            <a:r>
              <a:rPr dirty="0" sz="1200" spc="-5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id</a:t>
            </a:r>
            <a:r>
              <a:rPr dirty="0" sz="1200" spc="5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 school</a:t>
            </a:r>
            <a:r>
              <a:rPr dirty="0" sz="12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 H</a:t>
            </a:r>
            <a:r>
              <a:rPr dirty="0" sz="1200" spc="-5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dirty="0" sz="1200" spc="-1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 schools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150361" y="5820740"/>
            <a:ext cx="976630" cy="883919"/>
          </a:xfrm>
          <a:custGeom>
            <a:avLst/>
            <a:gdLst/>
            <a:ahLst/>
            <a:cxnLst/>
            <a:rect l="l" t="t" r="r" b="b"/>
            <a:pathLst>
              <a:path w="976629" h="883920">
                <a:moveTo>
                  <a:pt x="887857" y="0"/>
                </a:moveTo>
                <a:lnTo>
                  <a:pt x="76092" y="850"/>
                </a:lnTo>
                <a:lnTo>
                  <a:pt x="37271" y="16287"/>
                </a:lnTo>
                <a:lnTo>
                  <a:pt x="10181" y="47182"/>
                </a:lnTo>
                <a:lnTo>
                  <a:pt x="0" y="88379"/>
                </a:lnTo>
                <a:lnTo>
                  <a:pt x="851" y="807746"/>
                </a:lnTo>
                <a:lnTo>
                  <a:pt x="16302" y="846571"/>
                </a:lnTo>
                <a:lnTo>
                  <a:pt x="47209" y="873647"/>
                </a:lnTo>
                <a:lnTo>
                  <a:pt x="88392" y="883818"/>
                </a:lnTo>
                <a:lnTo>
                  <a:pt x="900156" y="882968"/>
                </a:lnTo>
                <a:lnTo>
                  <a:pt x="938977" y="867530"/>
                </a:lnTo>
                <a:lnTo>
                  <a:pt x="966067" y="836636"/>
                </a:lnTo>
                <a:lnTo>
                  <a:pt x="976249" y="795439"/>
                </a:lnTo>
                <a:lnTo>
                  <a:pt x="975397" y="76071"/>
                </a:lnTo>
                <a:lnTo>
                  <a:pt x="959946" y="37246"/>
                </a:lnTo>
                <a:lnTo>
                  <a:pt x="929039" y="10170"/>
                </a:lnTo>
                <a:lnTo>
                  <a:pt x="887857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150361" y="5820740"/>
            <a:ext cx="976630" cy="883919"/>
          </a:xfrm>
          <a:custGeom>
            <a:avLst/>
            <a:gdLst/>
            <a:ahLst/>
            <a:cxnLst/>
            <a:rect l="l" t="t" r="r" b="b"/>
            <a:pathLst>
              <a:path w="976629" h="883920">
                <a:moveTo>
                  <a:pt x="0" y="88379"/>
                </a:moveTo>
                <a:lnTo>
                  <a:pt x="10181" y="47182"/>
                </a:lnTo>
                <a:lnTo>
                  <a:pt x="37271" y="16287"/>
                </a:lnTo>
                <a:lnTo>
                  <a:pt x="76092" y="850"/>
                </a:lnTo>
                <a:lnTo>
                  <a:pt x="887857" y="0"/>
                </a:lnTo>
                <a:lnTo>
                  <a:pt x="902406" y="1193"/>
                </a:lnTo>
                <a:lnTo>
                  <a:pt x="940739" y="17572"/>
                </a:lnTo>
                <a:lnTo>
                  <a:pt x="967069" y="49137"/>
                </a:lnTo>
                <a:lnTo>
                  <a:pt x="976249" y="795439"/>
                </a:lnTo>
                <a:lnTo>
                  <a:pt x="975053" y="809997"/>
                </a:lnTo>
                <a:lnTo>
                  <a:pt x="958660" y="848333"/>
                </a:lnTo>
                <a:lnTo>
                  <a:pt x="927084" y="874648"/>
                </a:lnTo>
                <a:lnTo>
                  <a:pt x="88392" y="883818"/>
                </a:lnTo>
                <a:lnTo>
                  <a:pt x="73842" y="882624"/>
                </a:lnTo>
                <a:lnTo>
                  <a:pt x="35509" y="866246"/>
                </a:lnTo>
                <a:lnTo>
                  <a:pt x="9179" y="834680"/>
                </a:lnTo>
                <a:lnTo>
                  <a:pt x="0" y="88379"/>
                </a:lnTo>
                <a:close/>
              </a:path>
            </a:pathLst>
          </a:custGeom>
          <a:ln w="264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232785" y="6174082"/>
            <a:ext cx="81153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Uni</a:t>
            </a:r>
            <a:r>
              <a:rPr dirty="0" sz="1200" spc="-15">
                <a:solidFill>
                  <a:srgbClr val="404040"/>
                </a:solidFill>
                <a:latin typeface="Arial"/>
                <a:cs typeface="Arial"/>
              </a:rPr>
              <a:t>v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ers</a:t>
            </a:r>
            <a:r>
              <a:rPr dirty="0" sz="1200" spc="-1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ties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99328" y="4199039"/>
            <a:ext cx="3129915" cy="697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5580" indent="-182880">
              <a:lnSpc>
                <a:spcPct val="100000"/>
              </a:lnSpc>
              <a:buClr>
                <a:srgbClr val="D16248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 spc="-270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ch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 spc="85">
                <a:latin typeface="Arial"/>
                <a:cs typeface="Arial"/>
              </a:rPr>
              <a:t>r</a:t>
            </a:r>
            <a:r>
              <a:rPr dirty="0" sz="2400" spc="-55">
                <a:latin typeface="Arial"/>
                <a:cs typeface="Arial"/>
              </a:rPr>
              <a:t>’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recruitment</a:t>
            </a:r>
            <a:endParaRPr sz="2400">
              <a:latin typeface="Arial"/>
              <a:cs typeface="Arial"/>
            </a:endParaRPr>
          </a:p>
          <a:p>
            <a:pPr lvl="1" marL="984885" indent="-342900">
              <a:lnSpc>
                <a:spcPct val="100000"/>
              </a:lnSpc>
              <a:spcBef>
                <a:spcPts val="480"/>
              </a:spcBef>
              <a:buClr>
                <a:srgbClr val="D16248"/>
              </a:buClr>
              <a:buSzPct val="85000"/>
              <a:buFont typeface="Arial"/>
              <a:buChar char="•"/>
              <a:tabLst>
                <a:tab pos="985519" algn="l"/>
              </a:tabLst>
            </a:pPr>
            <a:r>
              <a:rPr dirty="0" sz="2000" i="1">
                <a:latin typeface="Arial"/>
                <a:cs typeface="Arial"/>
              </a:rPr>
              <a:t>Les</a:t>
            </a:r>
            <a:r>
              <a:rPr dirty="0" sz="2000" spc="-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c</a:t>
            </a:r>
            <a:r>
              <a:rPr dirty="0" sz="2000" spc="5" i="1">
                <a:latin typeface="Arial"/>
                <a:cs typeface="Arial"/>
              </a:rPr>
              <a:t>o</a:t>
            </a:r>
            <a:r>
              <a:rPr dirty="0" sz="2000" i="1">
                <a:latin typeface="Arial"/>
                <a:cs typeface="Arial"/>
              </a:rPr>
              <a:t>n</a:t>
            </a:r>
            <a:r>
              <a:rPr dirty="0" sz="2000" spc="5" i="1">
                <a:latin typeface="Arial"/>
                <a:cs typeface="Arial"/>
              </a:rPr>
              <a:t>c</a:t>
            </a:r>
            <a:r>
              <a:rPr dirty="0" sz="2000" i="1">
                <a:latin typeface="Arial"/>
                <a:cs typeface="Arial"/>
              </a:rPr>
              <a:t>ours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4802" rIns="0" bIns="0" rtlCol="0" vert="horz">
            <a:spAutoFit/>
          </a:bodyPr>
          <a:lstStyle/>
          <a:p>
            <a:pPr marL="12700">
              <a:lnSpc>
                <a:spcPts val="4760"/>
              </a:lnSpc>
            </a:pPr>
            <a:r>
              <a:rPr dirty="0" spc="-125"/>
              <a:t>Fran</a:t>
            </a:r>
            <a:r>
              <a:rPr dirty="0" spc="-114"/>
              <a:t>c</a:t>
            </a:r>
            <a:r>
              <a:rPr dirty="0" spc="-25"/>
              <a:t>e</a:t>
            </a:r>
            <a:r>
              <a:rPr dirty="0" spc="-204"/>
              <a:t> </a:t>
            </a:r>
            <a:r>
              <a:rPr dirty="0" spc="-125"/>
              <a:t>an</a:t>
            </a:r>
            <a:r>
              <a:rPr dirty="0" spc="-25"/>
              <a:t>d</a:t>
            </a:r>
            <a:r>
              <a:rPr dirty="0" spc="-190"/>
              <a:t> </a:t>
            </a:r>
            <a:r>
              <a:rPr dirty="0" spc="-120"/>
              <a:t>religio</a:t>
            </a:r>
            <a:r>
              <a:rPr dirty="0" spc="-25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96504"/>
            <a:ext cx="4206875" cy="3756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5580" indent="-182880">
              <a:lnSpc>
                <a:spcPct val="100000"/>
              </a:lnSpc>
              <a:buClr>
                <a:srgbClr val="D16248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>
                <a:latin typeface="Arial"/>
                <a:cs typeface="Arial"/>
              </a:rPr>
              <a:t>C</a:t>
            </a:r>
            <a:r>
              <a:rPr dirty="0" sz="2400" spc="-10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risti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n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ty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D16248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gi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us</a:t>
            </a:r>
            <a:r>
              <a:rPr dirty="0" sz="2400" spc="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rs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D16248"/>
              </a:buClr>
              <a:buSzPct val="85416"/>
              <a:buFont typeface="Arial"/>
              <a:buChar char="•"/>
              <a:tabLst>
                <a:tab pos="195580" algn="l"/>
                <a:tab pos="1720850" algn="l"/>
              </a:tabLst>
            </a:pPr>
            <a:r>
              <a:rPr dirty="0" sz="2400">
                <a:latin typeface="Arial"/>
                <a:cs typeface="Arial"/>
              </a:rPr>
              <a:t>C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upted	</a:t>
            </a:r>
            <a:r>
              <a:rPr dirty="0" sz="2400">
                <a:latin typeface="Arial"/>
                <a:cs typeface="Arial"/>
              </a:rPr>
              <a:t>/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Priv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ged</a:t>
            </a:r>
            <a:r>
              <a:rPr dirty="0" sz="2400" spc="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ergy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D16248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>
                <a:latin typeface="Arial"/>
                <a:cs typeface="Arial"/>
              </a:rPr>
              <a:t>C</a:t>
            </a:r>
            <a:r>
              <a:rPr dirty="0" sz="2400" spc="-10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risti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n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tra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iti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ns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D16248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vo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ution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D16248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>
                <a:latin typeface="Arial"/>
                <a:cs typeface="Arial"/>
              </a:rPr>
              <a:t>N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po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eon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lr>
                <a:srgbClr val="D16248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>
                <a:latin typeface="Arial"/>
                <a:cs typeface="Arial"/>
              </a:rPr>
              <a:t>T</a:t>
            </a:r>
            <a:r>
              <a:rPr dirty="0" sz="2400" spc="-10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ird </a:t>
            </a:r>
            <a:r>
              <a:rPr dirty="0" sz="2400" spc="-10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-10">
                <a:latin typeface="Arial"/>
                <a:cs typeface="Arial"/>
              </a:rPr>
              <a:t>p</a:t>
            </a:r>
            <a:r>
              <a:rPr dirty="0" sz="2400">
                <a:latin typeface="Arial"/>
                <a:cs typeface="Arial"/>
              </a:rPr>
              <a:t>u</a:t>
            </a:r>
            <a:r>
              <a:rPr dirty="0" sz="2400" spc="-10">
                <a:latin typeface="Arial"/>
                <a:cs typeface="Arial"/>
              </a:rPr>
              <a:t>b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  <a:p>
            <a:pPr lvl="1" marL="469900" indent="-182880">
              <a:lnSpc>
                <a:spcPct val="100000"/>
              </a:lnSpc>
              <a:spcBef>
                <a:spcPts val="480"/>
              </a:spcBef>
              <a:buClr>
                <a:srgbClr val="D16248"/>
              </a:buClr>
              <a:buSzPct val="85000"/>
              <a:buFont typeface="Arial"/>
              <a:buChar char="•"/>
              <a:tabLst>
                <a:tab pos="470534" algn="l"/>
              </a:tabLst>
            </a:pP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loni</a:t>
            </a:r>
            <a:r>
              <a:rPr dirty="0" sz="2000" spc="5">
                <a:latin typeface="Arial"/>
                <a:cs typeface="Arial"/>
              </a:rPr>
              <a:t>z</a:t>
            </a:r>
            <a:r>
              <a:rPr dirty="0" sz="2000">
                <a:latin typeface="Arial"/>
                <a:cs typeface="Arial"/>
              </a:rPr>
              <a:t>ation</a:t>
            </a:r>
            <a:endParaRPr sz="20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0"/>
              </a:spcBef>
              <a:buClr>
                <a:srgbClr val="D16248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French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State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12792" y="3428998"/>
            <a:ext cx="4491482" cy="3398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12810" y="3352800"/>
            <a:ext cx="2245995" cy="762000"/>
          </a:xfrm>
          <a:custGeom>
            <a:avLst/>
            <a:gdLst/>
            <a:ahLst/>
            <a:cxnLst/>
            <a:rect l="l" t="t" r="r" b="b"/>
            <a:pathLst>
              <a:path w="2245995" h="762000">
                <a:moveTo>
                  <a:pt x="2118723" y="0"/>
                </a:moveTo>
                <a:lnTo>
                  <a:pt x="124873" y="17"/>
                </a:lnTo>
                <a:lnTo>
                  <a:pt x="82690" y="7946"/>
                </a:lnTo>
                <a:lnTo>
                  <a:pt x="46694" y="28617"/>
                </a:lnTo>
                <a:lnTo>
                  <a:pt x="19388" y="59527"/>
                </a:lnTo>
                <a:lnTo>
                  <a:pt x="3272" y="98173"/>
                </a:lnTo>
                <a:lnTo>
                  <a:pt x="0" y="637109"/>
                </a:lnTo>
                <a:lnTo>
                  <a:pt x="1073" y="651703"/>
                </a:lnTo>
                <a:lnTo>
                  <a:pt x="13527" y="692102"/>
                </a:lnTo>
                <a:lnTo>
                  <a:pt x="37889" y="725479"/>
                </a:lnTo>
                <a:lnTo>
                  <a:pt x="71656" y="749333"/>
                </a:lnTo>
                <a:lnTo>
                  <a:pt x="112325" y="761162"/>
                </a:lnTo>
                <a:lnTo>
                  <a:pt x="126982" y="762000"/>
                </a:lnTo>
                <a:lnTo>
                  <a:pt x="2120837" y="761982"/>
                </a:lnTo>
                <a:lnTo>
                  <a:pt x="2163067" y="754053"/>
                </a:lnTo>
                <a:lnTo>
                  <a:pt x="2199064" y="733382"/>
                </a:lnTo>
                <a:lnTo>
                  <a:pt x="2226349" y="702472"/>
                </a:lnTo>
                <a:lnTo>
                  <a:pt x="2242440" y="663826"/>
                </a:lnTo>
                <a:lnTo>
                  <a:pt x="2245706" y="124890"/>
                </a:lnTo>
                <a:lnTo>
                  <a:pt x="2244635" y="110296"/>
                </a:lnTo>
                <a:lnTo>
                  <a:pt x="2232201" y="69897"/>
                </a:lnTo>
                <a:lnTo>
                  <a:pt x="2207865" y="36520"/>
                </a:lnTo>
                <a:lnTo>
                  <a:pt x="2174105" y="12666"/>
                </a:lnTo>
                <a:lnTo>
                  <a:pt x="2133404" y="837"/>
                </a:lnTo>
                <a:lnTo>
                  <a:pt x="21187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12792" y="3352800"/>
            <a:ext cx="2245995" cy="762000"/>
          </a:xfrm>
          <a:custGeom>
            <a:avLst/>
            <a:gdLst/>
            <a:ahLst/>
            <a:cxnLst/>
            <a:rect l="l" t="t" r="r" b="b"/>
            <a:pathLst>
              <a:path w="2245995" h="762000">
                <a:moveTo>
                  <a:pt x="0" y="127000"/>
                </a:moveTo>
                <a:lnTo>
                  <a:pt x="7263" y="84586"/>
                </a:lnTo>
                <a:lnTo>
                  <a:pt x="27387" y="48240"/>
                </a:lnTo>
                <a:lnTo>
                  <a:pt x="57868" y="20466"/>
                </a:lnTo>
                <a:lnTo>
                  <a:pt x="96204" y="3764"/>
                </a:lnTo>
                <a:lnTo>
                  <a:pt x="2118741" y="0"/>
                </a:lnTo>
                <a:lnTo>
                  <a:pt x="2133422" y="837"/>
                </a:lnTo>
                <a:lnTo>
                  <a:pt x="2174123" y="12666"/>
                </a:lnTo>
                <a:lnTo>
                  <a:pt x="2207882" y="36520"/>
                </a:lnTo>
                <a:lnTo>
                  <a:pt x="2232219" y="69897"/>
                </a:lnTo>
                <a:lnTo>
                  <a:pt x="2244653" y="110296"/>
                </a:lnTo>
                <a:lnTo>
                  <a:pt x="2245741" y="635000"/>
                </a:lnTo>
                <a:lnTo>
                  <a:pt x="2244904" y="649657"/>
                </a:lnTo>
                <a:lnTo>
                  <a:pt x="2233096" y="690326"/>
                </a:lnTo>
                <a:lnTo>
                  <a:pt x="2209267" y="724093"/>
                </a:lnTo>
                <a:lnTo>
                  <a:pt x="2175898" y="748455"/>
                </a:lnTo>
                <a:lnTo>
                  <a:pt x="2135470" y="760909"/>
                </a:lnTo>
                <a:lnTo>
                  <a:pt x="127000" y="762000"/>
                </a:lnTo>
                <a:lnTo>
                  <a:pt x="112342" y="761162"/>
                </a:lnTo>
                <a:lnTo>
                  <a:pt x="71673" y="749333"/>
                </a:lnTo>
                <a:lnTo>
                  <a:pt x="37906" y="725479"/>
                </a:lnTo>
                <a:lnTo>
                  <a:pt x="13544" y="692102"/>
                </a:lnTo>
                <a:lnTo>
                  <a:pt x="1090" y="651703"/>
                </a:lnTo>
                <a:lnTo>
                  <a:pt x="0" y="127000"/>
                </a:lnTo>
                <a:close/>
              </a:path>
            </a:pathLst>
          </a:custGeom>
          <a:ln w="264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7956" y="3574647"/>
            <a:ext cx="93853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iddl</a:t>
            </a:r>
            <a:r>
              <a:rPr dirty="0" sz="1300" spc="-1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300" spc="-15">
                <a:solidFill>
                  <a:srgbClr val="FFFFFF"/>
                </a:solidFill>
                <a:latin typeface="Arial"/>
                <a:cs typeface="Arial"/>
              </a:rPr>
              <a:t>Ages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4814" y="3568812"/>
            <a:ext cx="80899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15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dirty="0" baseline="26143" sz="1275" spc="-7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baseline="26143" sz="1275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baseline="26143" sz="1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26143" sz="1275" spc="-157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Arial"/>
                <a:cs typeface="Arial"/>
              </a:rPr>
              <a:t>18th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94297" y="3489056"/>
            <a:ext cx="958850" cy="361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3340">
              <a:lnSpc>
                <a:spcPts val="1450"/>
              </a:lnSpc>
            </a:pP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ol</a:t>
            </a:r>
            <a:r>
              <a:rPr dirty="0" sz="1300" spc="-1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3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450"/>
              </a:lnSpc>
            </a:pP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Restaur</a:t>
            </a:r>
            <a:r>
              <a:rPr dirty="0" sz="1300" spc="-1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1450" y="461391"/>
            <a:ext cx="1457325" cy="2265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50342" y="2881318"/>
            <a:ext cx="1023619" cy="208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C</a:t>
            </a:r>
            <a:r>
              <a:rPr dirty="0" sz="1400">
                <a:latin typeface="Arial"/>
                <a:cs typeface="Arial"/>
              </a:rPr>
              <a:t>lo</a:t>
            </a:r>
            <a:r>
              <a:rPr dirty="0" sz="1400" spc="-20">
                <a:latin typeface="Arial"/>
                <a:cs typeface="Arial"/>
              </a:rPr>
              <a:t>v</a:t>
            </a:r>
            <a:r>
              <a:rPr dirty="0" sz="1400">
                <a:latin typeface="Arial"/>
                <a:cs typeface="Arial"/>
              </a:rPr>
              <a:t>is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–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</a:t>
            </a:r>
            <a:r>
              <a:rPr dirty="0" sz="1400" spc="-5">
                <a:latin typeface="Arial"/>
                <a:cs typeface="Arial"/>
              </a:rPr>
              <a:t>5</a:t>
            </a:r>
            <a:r>
              <a:rPr dirty="0" baseline="24691" sz="1350" spc="7">
                <a:latin typeface="Arial"/>
                <a:cs typeface="Arial"/>
              </a:rPr>
              <a:t>t</a:t>
            </a:r>
            <a:r>
              <a:rPr dirty="0" baseline="24691" sz="1350" spc="15">
                <a:latin typeface="Arial"/>
                <a:cs typeface="Arial"/>
              </a:rPr>
              <a:t>h</a:t>
            </a:r>
            <a:r>
              <a:rPr dirty="0" sz="140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24000" y="4191025"/>
            <a:ext cx="1566926" cy="2181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602994" y="6539270"/>
            <a:ext cx="122047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H</a:t>
            </a:r>
            <a:r>
              <a:rPr dirty="0" sz="1400">
                <a:latin typeface="Arial"/>
                <a:cs typeface="Arial"/>
              </a:rPr>
              <a:t>enri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IV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-</a:t>
            </a:r>
            <a:r>
              <a:rPr dirty="0" sz="1400" spc="-5">
                <a:latin typeface="Arial"/>
                <a:cs typeface="Arial"/>
              </a:rPr>
              <a:t> 1572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84297" y="461391"/>
            <a:ext cx="1640077" cy="23318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963672" y="2886496"/>
            <a:ext cx="133921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Louis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5">
                <a:latin typeface="Arial"/>
                <a:cs typeface="Arial"/>
              </a:rPr>
              <a:t>X</a:t>
            </a:r>
            <a:r>
              <a:rPr dirty="0" sz="1400">
                <a:latin typeface="Arial"/>
                <a:cs typeface="Arial"/>
              </a:rPr>
              <a:t>IV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-</a:t>
            </a:r>
            <a:r>
              <a:rPr dirty="0" sz="1400" spc="-5">
                <a:latin typeface="Arial"/>
                <a:cs typeface="Arial"/>
              </a:rPr>
              <a:t> 1685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43400" y="4210583"/>
            <a:ext cx="1603628" cy="21616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934203" y="6539270"/>
            <a:ext cx="42164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latin typeface="Arial"/>
                <a:cs typeface="Arial"/>
              </a:rPr>
              <a:t>1791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520563" y="407034"/>
            <a:ext cx="2049525" cy="23740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074155" y="2854626"/>
            <a:ext cx="808355" cy="204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concord</a:t>
            </a:r>
            <a:r>
              <a:rPr dirty="0" sz="1400" spc="-20">
                <a:latin typeface="Arial"/>
                <a:cs typeface="Arial"/>
              </a:rPr>
              <a:t>a</a:t>
            </a:r>
            <a:r>
              <a:rPr dirty="0" sz="1400"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72908" y="4210596"/>
            <a:ext cx="1593469" cy="21431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319009" y="6501170"/>
            <a:ext cx="145542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F</a:t>
            </a:r>
            <a:r>
              <a:rPr dirty="0" sz="1400">
                <a:latin typeface="Arial"/>
                <a:cs typeface="Arial"/>
              </a:rPr>
              <a:t>erry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La</a:t>
            </a:r>
            <a:r>
              <a:rPr dirty="0" sz="1400" spc="-20">
                <a:latin typeface="Arial"/>
                <a:cs typeface="Arial"/>
              </a:rPr>
              <a:t>w</a:t>
            </a:r>
            <a:r>
              <a:rPr dirty="0" sz="1400">
                <a:latin typeface="Arial"/>
                <a:cs typeface="Arial"/>
              </a:rPr>
              <a:t>s -</a:t>
            </a:r>
            <a:r>
              <a:rPr dirty="0" sz="1400" spc="-5">
                <a:latin typeface="Arial"/>
                <a:cs typeface="Arial"/>
              </a:rPr>
              <a:t> 1882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7267" rIns="0" bIns="0" rtlCol="0" vert="horz">
            <a:spAutoFit/>
          </a:bodyPr>
          <a:lstStyle/>
          <a:p>
            <a:pPr marL="12700">
              <a:lnSpc>
                <a:spcPts val="4285"/>
              </a:lnSpc>
            </a:pPr>
            <a:r>
              <a:rPr dirty="0" sz="3600" spc="-100"/>
              <a:t>S</a:t>
            </a:r>
            <a:r>
              <a:rPr dirty="0" sz="3600" spc="-95"/>
              <a:t>e</a:t>
            </a:r>
            <a:r>
              <a:rPr dirty="0" sz="3600" spc="-100"/>
              <a:t>c</a:t>
            </a:r>
            <a:r>
              <a:rPr dirty="0" sz="3600" spc="-95"/>
              <a:t>u</a:t>
            </a:r>
            <a:r>
              <a:rPr dirty="0" sz="3600" spc="-90"/>
              <a:t>l</a:t>
            </a:r>
            <a:r>
              <a:rPr dirty="0" sz="3600" spc="-95"/>
              <a:t>a</a:t>
            </a:r>
            <a:r>
              <a:rPr dirty="0" sz="3600" spc="-110"/>
              <a:t>r</a:t>
            </a:r>
            <a:r>
              <a:rPr dirty="0" sz="3600" spc="-90"/>
              <a:t>i</a:t>
            </a:r>
            <a:r>
              <a:rPr dirty="0" sz="3600" spc="-110"/>
              <a:t>z</a:t>
            </a:r>
            <a:r>
              <a:rPr dirty="0" sz="3600" spc="-95"/>
              <a:t>a</a:t>
            </a:r>
            <a:r>
              <a:rPr dirty="0" sz="3600" spc="-105"/>
              <a:t>tio</a:t>
            </a:r>
            <a:r>
              <a:rPr dirty="0" sz="3600"/>
              <a:t>n</a:t>
            </a:r>
            <a:r>
              <a:rPr dirty="0" sz="3600" spc="-229"/>
              <a:t> </a:t>
            </a:r>
            <a:r>
              <a:rPr dirty="0" sz="3600">
                <a:latin typeface="Arial"/>
                <a:cs typeface="Arial"/>
              </a:rPr>
              <a:t>–</a:t>
            </a:r>
            <a:r>
              <a:rPr dirty="0" sz="3600" spc="-270">
                <a:latin typeface="Arial"/>
                <a:cs typeface="Arial"/>
              </a:rPr>
              <a:t> </a:t>
            </a:r>
            <a:r>
              <a:rPr dirty="0" sz="3600" spc="-105"/>
              <a:t>T</a:t>
            </a:r>
            <a:r>
              <a:rPr dirty="0" sz="3600" spc="-95"/>
              <a:t>h</a:t>
            </a:r>
            <a:r>
              <a:rPr dirty="0" sz="3600"/>
              <a:t>e</a:t>
            </a:r>
            <a:r>
              <a:rPr dirty="0" sz="3600" spc="-220"/>
              <a:t> </a:t>
            </a:r>
            <a:r>
              <a:rPr dirty="0" sz="3600" spc="-105"/>
              <a:t>F</a:t>
            </a:r>
            <a:r>
              <a:rPr dirty="0" sz="3600" spc="-95"/>
              <a:t>ren</a:t>
            </a:r>
            <a:r>
              <a:rPr dirty="0" sz="3600" spc="-100"/>
              <a:t>c</a:t>
            </a:r>
            <a:r>
              <a:rPr dirty="0" sz="3600"/>
              <a:t>h</a:t>
            </a:r>
            <a:r>
              <a:rPr dirty="0" sz="3600" spc="-220"/>
              <a:t> </a:t>
            </a:r>
            <a:r>
              <a:rPr dirty="0" sz="3600" spc="-90"/>
              <a:t>R</a:t>
            </a:r>
            <a:r>
              <a:rPr dirty="0" sz="3600" spc="-95"/>
              <a:t>e</a:t>
            </a:r>
            <a:r>
              <a:rPr dirty="0" sz="3600" spc="-100"/>
              <a:t>v</a:t>
            </a:r>
            <a:r>
              <a:rPr dirty="0" sz="3600" spc="-95"/>
              <a:t>o</a:t>
            </a:r>
            <a:r>
              <a:rPr dirty="0" sz="3600" spc="-90"/>
              <a:t>l</a:t>
            </a:r>
            <a:r>
              <a:rPr dirty="0" sz="3600" spc="-105"/>
              <a:t>uti</a:t>
            </a:r>
            <a:r>
              <a:rPr dirty="0" sz="3600" spc="-95"/>
              <a:t>o</a:t>
            </a:r>
            <a:r>
              <a:rPr dirty="0" sz="3600"/>
              <a:t>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96504"/>
            <a:ext cx="7895590" cy="397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5580" indent="-182880">
              <a:lnSpc>
                <a:spcPct val="100000"/>
              </a:lnSpc>
              <a:buClr>
                <a:srgbClr val="D16248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>
                <a:latin typeface="Arial"/>
                <a:cs typeface="Arial"/>
              </a:rPr>
              <a:t>Pr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vi</a:t>
            </a:r>
            <a:r>
              <a:rPr dirty="0" sz="2400" spc="-15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-10">
                <a:latin typeface="Arial"/>
                <a:cs typeface="Arial"/>
              </a:rPr>
              <a:t>g</a:t>
            </a:r>
            <a:r>
              <a:rPr dirty="0" sz="2400">
                <a:latin typeface="Arial"/>
                <a:cs typeface="Arial"/>
              </a:rPr>
              <a:t>es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b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es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</a:t>
            </a:r>
            <a:r>
              <a:rPr dirty="0" sz="2400" spc="-15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ergy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D16248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5">
                <a:latin typeface="Arial"/>
                <a:cs typeface="Arial"/>
              </a:rPr>
              <a:t>m</a:t>
            </a:r>
            <a:r>
              <a:rPr dirty="0" sz="2400">
                <a:latin typeface="Arial"/>
                <a:cs typeface="Arial"/>
              </a:rPr>
              <a:t>poss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bi</a:t>
            </a:r>
            <a:r>
              <a:rPr dirty="0" sz="2400" spc="-15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ity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pw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rd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mobi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ity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D16248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>
                <a:latin typeface="Arial"/>
                <a:cs typeface="Arial"/>
              </a:rPr>
              <a:t>Ec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nomic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-15">
                <a:latin typeface="Arial"/>
                <a:cs typeface="Arial"/>
              </a:rPr>
              <a:t>x</a:t>
            </a:r>
            <a:r>
              <a:rPr dirty="0" sz="2400">
                <a:latin typeface="Arial"/>
                <a:cs typeface="Arial"/>
              </a:rPr>
              <a:t>pl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itation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"/>
              </a:spcBef>
              <a:buClr>
                <a:srgbClr val="D16248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buClr>
                <a:srgbClr val="D16248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>
                <a:latin typeface="Arial"/>
                <a:cs typeface="Arial"/>
              </a:rPr>
              <a:t>P</a:t>
            </a:r>
            <a:r>
              <a:rPr dirty="0" sz="2400" spc="-10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oso</a:t>
            </a:r>
            <a:r>
              <a:rPr dirty="0" sz="2400" spc="-10">
                <a:latin typeface="Arial"/>
                <a:cs typeface="Arial"/>
              </a:rPr>
              <a:t>p</a:t>
            </a:r>
            <a:r>
              <a:rPr dirty="0" sz="2400">
                <a:latin typeface="Arial"/>
                <a:cs typeface="Arial"/>
              </a:rPr>
              <a:t>hers</a:t>
            </a:r>
            <a:r>
              <a:rPr dirty="0" sz="2400" spc="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Pol</a:t>
            </a: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tici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ns: </a:t>
            </a:r>
            <a:r>
              <a:rPr dirty="0" sz="2400" spc="-10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he En</a:t>
            </a:r>
            <a:r>
              <a:rPr dirty="0" sz="2400" spc="-15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g</a:t>
            </a:r>
            <a:r>
              <a:rPr dirty="0" sz="2400">
                <a:latin typeface="Arial"/>
                <a:cs typeface="Arial"/>
              </a:rPr>
              <a:t>htenment</a:t>
            </a:r>
            <a:endParaRPr sz="2400">
              <a:latin typeface="Arial"/>
              <a:cs typeface="Arial"/>
            </a:endParaRPr>
          </a:p>
          <a:p>
            <a:pPr lvl="1" marL="469900" indent="-182880">
              <a:lnSpc>
                <a:spcPct val="100000"/>
              </a:lnSpc>
              <a:spcBef>
                <a:spcPts val="480"/>
              </a:spcBef>
              <a:buClr>
                <a:srgbClr val="D16248"/>
              </a:buClr>
              <a:buSzPct val="85000"/>
              <a:buFont typeface="Arial"/>
              <a:buChar char="•"/>
              <a:tabLst>
                <a:tab pos="470534" algn="l"/>
              </a:tabLst>
            </a:pPr>
            <a:r>
              <a:rPr dirty="0" sz="2000">
                <a:latin typeface="Arial"/>
                <a:cs typeface="Arial"/>
              </a:rPr>
              <a:t>Libe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ties</a:t>
            </a:r>
            <a:endParaRPr sz="2000">
              <a:latin typeface="Arial"/>
              <a:cs typeface="Arial"/>
            </a:endParaRPr>
          </a:p>
          <a:p>
            <a:pPr lvl="1" marL="469900" indent="-182880">
              <a:lnSpc>
                <a:spcPct val="100000"/>
              </a:lnSpc>
              <a:spcBef>
                <a:spcPts val="480"/>
              </a:spcBef>
              <a:buClr>
                <a:srgbClr val="D16248"/>
              </a:buClr>
              <a:buSzPct val="85000"/>
              <a:buFont typeface="Arial"/>
              <a:buChar char="•"/>
              <a:tabLst>
                <a:tab pos="470534" algn="l"/>
              </a:tabLst>
            </a:pPr>
            <a:r>
              <a:rPr dirty="0" sz="2000" spc="-10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ocial contract</a:t>
            </a:r>
            <a:endParaRPr sz="2000">
              <a:latin typeface="Arial"/>
              <a:cs typeface="Arial"/>
            </a:endParaRPr>
          </a:p>
          <a:p>
            <a:pPr lvl="1" marL="469900" indent="-182880">
              <a:lnSpc>
                <a:spcPct val="100000"/>
              </a:lnSpc>
              <a:spcBef>
                <a:spcPts val="480"/>
              </a:spcBef>
              <a:buClr>
                <a:srgbClr val="D16248"/>
              </a:buClr>
              <a:buSzPct val="85000"/>
              <a:buFont typeface="Arial"/>
              <a:buChar char="•"/>
              <a:tabLst>
                <a:tab pos="470534" algn="l"/>
              </a:tabLst>
            </a:pPr>
            <a:r>
              <a:rPr dirty="0" sz="2000">
                <a:latin typeface="Arial"/>
                <a:cs typeface="Arial"/>
              </a:rPr>
              <a:t>Che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ks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Balanc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D16248"/>
              </a:buClr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1155"/>
              </a:spcBef>
              <a:buClr>
                <a:srgbClr val="D16248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d of the Monarchy and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 the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</a:t>
            </a:r>
            <a:r>
              <a:rPr dirty="0" sz="2400" spc="-10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urch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as a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rul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ng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entit</a:t>
            </a:r>
            <a:r>
              <a:rPr dirty="0" sz="2400" spc="-180">
                <a:latin typeface="Arial"/>
                <a:cs typeface="Arial"/>
              </a:rPr>
              <a:t>y</a:t>
            </a:r>
            <a:r>
              <a:rPr dirty="0" sz="240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4802" rIns="0" bIns="0" rtlCol="0" vert="horz">
            <a:spAutoFit/>
          </a:bodyPr>
          <a:lstStyle/>
          <a:p>
            <a:pPr marL="12700">
              <a:lnSpc>
                <a:spcPts val="4760"/>
              </a:lnSpc>
            </a:pPr>
            <a:r>
              <a:rPr dirty="0" spc="-130"/>
              <a:t>De</a:t>
            </a:r>
            <a:r>
              <a:rPr dirty="0" spc="-110"/>
              <a:t>-</a:t>
            </a:r>
            <a:r>
              <a:rPr dirty="0" spc="-120"/>
              <a:t>Chri</a:t>
            </a:r>
            <a:r>
              <a:rPr dirty="0" spc="-114"/>
              <a:t>st</a:t>
            </a:r>
            <a:r>
              <a:rPr dirty="0" spc="-120"/>
              <a:t>iani</a:t>
            </a:r>
            <a:r>
              <a:rPr dirty="0" spc="-114"/>
              <a:t>z</a:t>
            </a:r>
            <a:r>
              <a:rPr dirty="0" spc="-125"/>
              <a:t>a</a:t>
            </a:r>
            <a:r>
              <a:rPr dirty="0" spc="-110"/>
              <a:t>t</a:t>
            </a:r>
            <a:r>
              <a:rPr dirty="0" spc="-120"/>
              <a:t>io</a:t>
            </a:r>
            <a:r>
              <a:rPr dirty="0" spc="-25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96504"/>
            <a:ext cx="4800600" cy="1183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5580" indent="-182880">
              <a:lnSpc>
                <a:spcPct val="100000"/>
              </a:lnSpc>
              <a:buClr>
                <a:srgbClr val="D16248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>
                <a:latin typeface="Arial"/>
                <a:cs typeface="Arial"/>
              </a:rPr>
              <a:t>T</a:t>
            </a:r>
            <a:r>
              <a:rPr dirty="0" sz="2400" spc="-10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e cu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t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as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D16248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>
                <a:latin typeface="Arial"/>
                <a:cs typeface="Arial"/>
              </a:rPr>
              <a:t>C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nfiscati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n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 c</a:t>
            </a:r>
            <a:r>
              <a:rPr dirty="0" sz="2400" spc="-10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urches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land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ts val="2855"/>
              </a:lnSpc>
              <a:spcBef>
                <a:spcPts val="575"/>
              </a:spcBef>
              <a:buClr>
                <a:srgbClr val="D16248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 spc="-90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rying to ch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nge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ad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02510" y="3243451"/>
            <a:ext cx="5855589" cy="3538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Sandra Rousseau</dc:creator>
  <dc:title>What the veil veils</dc:title>
  <dcterms:created xsi:type="dcterms:W3CDTF">2015-09-21T10:04:09Z</dcterms:created>
  <dcterms:modified xsi:type="dcterms:W3CDTF">2015-09-21T10:04:09Z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2013-11-08T00:00:00Z</vt:filetime>
  </property>
  <property fmtid="{D5CDD505-2E9C-101B-9397-08002B2CF9AE}" pid="3" name="LastSaved">
    <vt:filetime>2015-09-21T00:00:00Z</vt:filetime>
  </property>
</Properties>
</file>