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5251" y="747417"/>
            <a:ext cx="8013496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317" y="1836634"/>
            <a:ext cx="8627364" cy="4573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notesSlide" Target="../notesSlides/notesSlide10.xml"/><Relationship Id="rId7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notesSlide" Target="../notesSlides/notesSlide11.xml"/><Relationship Id="rId5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Relationship Id="rId4" Type="http://schemas.openxmlformats.org/officeDocument/2006/relationships/notesSlide" Target="../notesSlides/notesSlide12.xml"/><Relationship Id="rId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jpg"/><Relationship Id="rId9" Type="http://schemas.openxmlformats.org/officeDocument/2006/relationships/image" Target="../media/image33.jpg"/><Relationship Id="rId10" Type="http://schemas.openxmlformats.org/officeDocument/2006/relationships/notesSlide" Target="../notesSlides/notesSlide13.xml"/><Relationship Id="rId11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Relationship Id="rId4" Type="http://schemas.openxmlformats.org/officeDocument/2006/relationships/notesSlide" Target="../notesSlides/notesSlide14.xml"/><Relationship Id="rId5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notesSlide" Target="../notesSlides/notesSlide16.xml"/><Relationship Id="rId5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notesSlide" Target="../notesSlides/notesSlide17.xml"/><Relationship Id="rId7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Relationship Id="rId4" Type="http://schemas.openxmlformats.org/officeDocument/2006/relationships/notesSlide" Target="../notesSlides/notesSlide19.xml"/><Relationship Id="rId5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6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5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notesSlide" Target="../notesSlides/notesSlide7.xml"/><Relationship Id="rId5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notesSlide" Target="../notesSlides/notesSlide8.xml"/><Relationship Id="rId5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notesSlide" Target="../notesSlides/notesSlide9.xml"/><Relationship Id="rId5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82880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87780" marR="5080" indent="-716280">
              <a:lnSpc>
                <a:spcPct val="100000"/>
              </a:lnSpc>
            </a:pPr>
            <a:r>
              <a:rPr dirty="0" sz="3600" b="1">
                <a:latin typeface="Times New Roman"/>
                <a:cs typeface="Times New Roman"/>
              </a:rPr>
              <a:t>Contes</a:t>
            </a:r>
            <a:r>
              <a:rPr dirty="0" sz="3600" spc="5" b="1">
                <a:latin typeface="Times New Roman"/>
                <a:cs typeface="Times New Roman"/>
              </a:rPr>
              <a:t>t</a:t>
            </a:r>
            <a:r>
              <a:rPr dirty="0" sz="3600" b="1">
                <a:latin typeface="Times New Roman"/>
                <a:cs typeface="Times New Roman"/>
              </a:rPr>
              <a:t>ing</a:t>
            </a:r>
            <a:r>
              <a:rPr dirty="0" sz="3600" spc="-30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Paradigms and Redefining</a:t>
            </a:r>
            <a:r>
              <a:rPr dirty="0" sz="3600" b="1">
                <a:latin typeface="Times New Roman"/>
                <a:cs typeface="Times New Roman"/>
              </a:rPr>
              <a:t> Per</a:t>
            </a:r>
            <a:r>
              <a:rPr dirty="0" sz="3600" spc="-15" b="1">
                <a:latin typeface="Times New Roman"/>
                <a:cs typeface="Times New Roman"/>
              </a:rPr>
              <a:t>c</a:t>
            </a:r>
            <a:r>
              <a:rPr dirty="0" sz="3600" b="1">
                <a:latin typeface="Times New Roman"/>
                <a:cs typeface="Times New Roman"/>
              </a:rPr>
              <a:t>eptions of the Middle East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673322"/>
            <a:ext cx="3696970" cy="1062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By:</a:t>
            </a:r>
            <a:r>
              <a:rPr dirty="0" sz="2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1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alter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orenz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Lecturer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4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Arabic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Pennsylvania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Sta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Universi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4600" y="2590800"/>
            <a:ext cx="49784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72539" y="176342"/>
            <a:ext cx="5161280" cy="113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13360">
              <a:lnSpc>
                <a:spcPts val="4710"/>
              </a:lnSpc>
            </a:pP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Diver</a:t>
            </a:r>
            <a:r>
              <a:rPr dirty="0" sz="40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4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30">
                <a:solidFill>
                  <a:srgbClr val="FFFFFF"/>
                </a:solidFill>
                <a:latin typeface="Times New Roman"/>
                <a:cs typeface="Times New Roman"/>
              </a:rPr>
              <a:t>Commu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z="40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es: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 Lang</a:t>
            </a:r>
            <a:r>
              <a:rPr dirty="0" sz="4000" spc="-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ages</a:t>
            </a:r>
            <a:r>
              <a:rPr dirty="0" sz="4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4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Reli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dirty="0" sz="40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964549"/>
            <a:ext cx="5118100" cy="1408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What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are the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lan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ua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3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c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mm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ni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ies</a:t>
            </a:r>
            <a:r>
              <a:rPr dirty="0" sz="3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ist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in the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re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ion?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7070" y="2085848"/>
            <a:ext cx="607060" cy="490855"/>
          </a:xfrm>
          <a:custGeom>
            <a:avLst/>
            <a:gdLst/>
            <a:ahLst/>
            <a:cxnLst/>
            <a:rect l="l" t="t" r="r" b="b"/>
            <a:pathLst>
              <a:path w="607059" h="490855">
                <a:moveTo>
                  <a:pt x="126492" y="7492"/>
                </a:moveTo>
                <a:lnTo>
                  <a:pt x="105536" y="19176"/>
                </a:lnTo>
                <a:lnTo>
                  <a:pt x="118490" y="43052"/>
                </a:lnTo>
                <a:lnTo>
                  <a:pt x="140080" y="31623"/>
                </a:lnTo>
                <a:lnTo>
                  <a:pt x="126492" y="7492"/>
                </a:lnTo>
                <a:close/>
              </a:path>
              <a:path w="607059" h="490855">
                <a:moveTo>
                  <a:pt x="90677" y="0"/>
                </a:moveTo>
                <a:lnTo>
                  <a:pt x="69596" y="11937"/>
                </a:lnTo>
                <a:lnTo>
                  <a:pt x="82803" y="35687"/>
                </a:lnTo>
                <a:lnTo>
                  <a:pt x="104139" y="23875"/>
                </a:lnTo>
                <a:lnTo>
                  <a:pt x="90677" y="0"/>
                </a:lnTo>
                <a:close/>
              </a:path>
              <a:path w="607059" h="490855">
                <a:moveTo>
                  <a:pt x="606805" y="335407"/>
                </a:moveTo>
                <a:lnTo>
                  <a:pt x="597915" y="340487"/>
                </a:lnTo>
                <a:lnTo>
                  <a:pt x="588009" y="345567"/>
                </a:lnTo>
                <a:lnTo>
                  <a:pt x="583564" y="349376"/>
                </a:lnTo>
                <a:lnTo>
                  <a:pt x="579213" y="351917"/>
                </a:lnTo>
                <a:lnTo>
                  <a:pt x="573700" y="363347"/>
                </a:lnTo>
                <a:lnTo>
                  <a:pt x="568069" y="374776"/>
                </a:lnTo>
                <a:lnTo>
                  <a:pt x="562210" y="386207"/>
                </a:lnTo>
                <a:lnTo>
                  <a:pt x="556815" y="396367"/>
                </a:lnTo>
                <a:lnTo>
                  <a:pt x="551296" y="407797"/>
                </a:lnTo>
                <a:lnTo>
                  <a:pt x="545513" y="417957"/>
                </a:lnTo>
                <a:lnTo>
                  <a:pt x="539325" y="430657"/>
                </a:lnTo>
                <a:lnTo>
                  <a:pt x="532592" y="442087"/>
                </a:lnTo>
                <a:lnTo>
                  <a:pt x="525598" y="454787"/>
                </a:lnTo>
                <a:lnTo>
                  <a:pt x="519390" y="466217"/>
                </a:lnTo>
                <a:lnTo>
                  <a:pt x="513969" y="473837"/>
                </a:lnTo>
                <a:lnTo>
                  <a:pt x="511809" y="477647"/>
                </a:lnTo>
                <a:lnTo>
                  <a:pt x="507237" y="482726"/>
                </a:lnTo>
                <a:lnTo>
                  <a:pt x="505078" y="486537"/>
                </a:lnTo>
                <a:lnTo>
                  <a:pt x="503300" y="487807"/>
                </a:lnTo>
                <a:lnTo>
                  <a:pt x="504698" y="490347"/>
                </a:lnTo>
                <a:lnTo>
                  <a:pt x="513587" y="486537"/>
                </a:lnTo>
                <a:lnTo>
                  <a:pt x="519810" y="482726"/>
                </a:lnTo>
                <a:lnTo>
                  <a:pt x="523239" y="480187"/>
                </a:lnTo>
                <a:lnTo>
                  <a:pt x="529717" y="476376"/>
                </a:lnTo>
                <a:lnTo>
                  <a:pt x="535177" y="470026"/>
                </a:lnTo>
                <a:lnTo>
                  <a:pt x="539496" y="463676"/>
                </a:lnTo>
                <a:lnTo>
                  <a:pt x="542223" y="459867"/>
                </a:lnTo>
                <a:lnTo>
                  <a:pt x="547872" y="449707"/>
                </a:lnTo>
                <a:lnTo>
                  <a:pt x="554467" y="438276"/>
                </a:lnTo>
                <a:lnTo>
                  <a:pt x="562072" y="424307"/>
                </a:lnTo>
                <a:lnTo>
                  <a:pt x="566649" y="415417"/>
                </a:lnTo>
                <a:lnTo>
                  <a:pt x="571609" y="406526"/>
                </a:lnTo>
                <a:lnTo>
                  <a:pt x="577177" y="395097"/>
                </a:lnTo>
                <a:lnTo>
                  <a:pt x="583575" y="382397"/>
                </a:lnTo>
                <a:lnTo>
                  <a:pt x="591028" y="368426"/>
                </a:lnTo>
                <a:lnTo>
                  <a:pt x="597180" y="355726"/>
                </a:lnTo>
                <a:lnTo>
                  <a:pt x="602440" y="344297"/>
                </a:lnTo>
                <a:lnTo>
                  <a:pt x="606805" y="335407"/>
                </a:lnTo>
                <a:close/>
              </a:path>
              <a:path w="607059" h="490855">
                <a:moveTo>
                  <a:pt x="430022" y="405257"/>
                </a:moveTo>
                <a:lnTo>
                  <a:pt x="429822" y="405559"/>
                </a:lnTo>
                <a:lnTo>
                  <a:pt x="438530" y="411607"/>
                </a:lnTo>
                <a:lnTo>
                  <a:pt x="424547" y="432643"/>
                </a:lnTo>
                <a:lnTo>
                  <a:pt x="477138" y="467487"/>
                </a:lnTo>
                <a:lnTo>
                  <a:pt x="493268" y="443357"/>
                </a:lnTo>
                <a:lnTo>
                  <a:pt x="495626" y="438276"/>
                </a:lnTo>
                <a:lnTo>
                  <a:pt x="478917" y="438276"/>
                </a:lnTo>
                <a:lnTo>
                  <a:pt x="430022" y="405257"/>
                </a:lnTo>
                <a:close/>
              </a:path>
              <a:path w="607059" h="490855">
                <a:moveTo>
                  <a:pt x="555498" y="288417"/>
                </a:moveTo>
                <a:lnTo>
                  <a:pt x="529208" y="315087"/>
                </a:lnTo>
                <a:lnTo>
                  <a:pt x="533653" y="322707"/>
                </a:lnTo>
                <a:lnTo>
                  <a:pt x="478917" y="438276"/>
                </a:lnTo>
                <a:lnTo>
                  <a:pt x="495626" y="438276"/>
                </a:lnTo>
                <a:lnTo>
                  <a:pt x="542798" y="336676"/>
                </a:lnTo>
                <a:lnTo>
                  <a:pt x="554037" y="336676"/>
                </a:lnTo>
                <a:lnTo>
                  <a:pt x="556895" y="332867"/>
                </a:lnTo>
                <a:lnTo>
                  <a:pt x="560577" y="329057"/>
                </a:lnTo>
                <a:lnTo>
                  <a:pt x="563879" y="325247"/>
                </a:lnTo>
                <a:lnTo>
                  <a:pt x="566547" y="320167"/>
                </a:lnTo>
                <a:lnTo>
                  <a:pt x="563499" y="316357"/>
                </a:lnTo>
                <a:lnTo>
                  <a:pt x="560324" y="311276"/>
                </a:lnTo>
                <a:lnTo>
                  <a:pt x="557276" y="307467"/>
                </a:lnTo>
                <a:lnTo>
                  <a:pt x="553593" y="301117"/>
                </a:lnTo>
                <a:lnTo>
                  <a:pt x="553211" y="296037"/>
                </a:lnTo>
                <a:lnTo>
                  <a:pt x="556386" y="290957"/>
                </a:lnTo>
                <a:lnTo>
                  <a:pt x="555498" y="288417"/>
                </a:lnTo>
                <a:close/>
              </a:path>
              <a:path w="607059" h="490855">
                <a:moveTo>
                  <a:pt x="407670" y="383667"/>
                </a:moveTo>
                <a:lnTo>
                  <a:pt x="386206" y="383667"/>
                </a:lnTo>
                <a:lnTo>
                  <a:pt x="385572" y="391287"/>
                </a:lnTo>
                <a:lnTo>
                  <a:pt x="387476" y="398907"/>
                </a:lnTo>
                <a:lnTo>
                  <a:pt x="392175" y="406526"/>
                </a:lnTo>
                <a:lnTo>
                  <a:pt x="395985" y="412876"/>
                </a:lnTo>
                <a:lnTo>
                  <a:pt x="400557" y="417957"/>
                </a:lnTo>
                <a:lnTo>
                  <a:pt x="406019" y="420497"/>
                </a:lnTo>
                <a:lnTo>
                  <a:pt x="424179" y="433197"/>
                </a:lnTo>
                <a:lnTo>
                  <a:pt x="424547" y="432643"/>
                </a:lnTo>
                <a:lnTo>
                  <a:pt x="415798" y="426847"/>
                </a:lnTo>
                <a:lnTo>
                  <a:pt x="429822" y="405559"/>
                </a:lnTo>
                <a:lnTo>
                  <a:pt x="420243" y="398907"/>
                </a:lnTo>
                <a:lnTo>
                  <a:pt x="417702" y="397637"/>
                </a:lnTo>
                <a:lnTo>
                  <a:pt x="414908" y="395097"/>
                </a:lnTo>
                <a:lnTo>
                  <a:pt x="412114" y="391287"/>
                </a:lnTo>
                <a:lnTo>
                  <a:pt x="409194" y="387476"/>
                </a:lnTo>
                <a:lnTo>
                  <a:pt x="407670" y="383667"/>
                </a:lnTo>
                <a:close/>
              </a:path>
              <a:path w="607059" h="490855">
                <a:moveTo>
                  <a:pt x="429822" y="405559"/>
                </a:moveTo>
                <a:lnTo>
                  <a:pt x="415798" y="426847"/>
                </a:lnTo>
                <a:lnTo>
                  <a:pt x="424547" y="432643"/>
                </a:lnTo>
                <a:lnTo>
                  <a:pt x="438530" y="411607"/>
                </a:lnTo>
                <a:lnTo>
                  <a:pt x="429822" y="405559"/>
                </a:lnTo>
                <a:close/>
              </a:path>
              <a:path w="607059" h="490855">
                <a:moveTo>
                  <a:pt x="184657" y="331597"/>
                </a:moveTo>
                <a:lnTo>
                  <a:pt x="179197" y="335407"/>
                </a:lnTo>
                <a:lnTo>
                  <a:pt x="183642" y="340487"/>
                </a:lnTo>
                <a:lnTo>
                  <a:pt x="197865" y="360807"/>
                </a:lnTo>
                <a:lnTo>
                  <a:pt x="228167" y="388747"/>
                </a:lnTo>
                <a:lnTo>
                  <a:pt x="255244" y="392557"/>
                </a:lnTo>
                <a:lnTo>
                  <a:pt x="265438" y="392557"/>
                </a:lnTo>
                <a:lnTo>
                  <a:pt x="305303" y="382397"/>
                </a:lnTo>
                <a:lnTo>
                  <a:pt x="321135" y="369697"/>
                </a:lnTo>
                <a:lnTo>
                  <a:pt x="250445" y="369697"/>
                </a:lnTo>
                <a:lnTo>
                  <a:pt x="236935" y="367157"/>
                </a:lnTo>
                <a:lnTo>
                  <a:pt x="224947" y="363347"/>
                </a:lnTo>
                <a:lnTo>
                  <a:pt x="214502" y="358267"/>
                </a:lnTo>
                <a:lnTo>
                  <a:pt x="209676" y="355726"/>
                </a:lnTo>
                <a:lnTo>
                  <a:pt x="204724" y="350647"/>
                </a:lnTo>
                <a:lnTo>
                  <a:pt x="199517" y="345567"/>
                </a:lnTo>
                <a:lnTo>
                  <a:pt x="189356" y="336676"/>
                </a:lnTo>
                <a:lnTo>
                  <a:pt x="184657" y="331597"/>
                </a:lnTo>
                <a:close/>
              </a:path>
              <a:path w="607059" h="490855">
                <a:moveTo>
                  <a:pt x="337858" y="344871"/>
                </a:moveTo>
                <a:lnTo>
                  <a:pt x="324185" y="366427"/>
                </a:lnTo>
                <a:lnTo>
                  <a:pt x="337326" y="374776"/>
                </a:lnTo>
                <a:lnTo>
                  <a:pt x="348873" y="379857"/>
                </a:lnTo>
                <a:lnTo>
                  <a:pt x="361045" y="383667"/>
                </a:lnTo>
                <a:lnTo>
                  <a:pt x="373626" y="384937"/>
                </a:lnTo>
                <a:lnTo>
                  <a:pt x="386206" y="383667"/>
                </a:lnTo>
                <a:lnTo>
                  <a:pt x="407670" y="383667"/>
                </a:lnTo>
                <a:lnTo>
                  <a:pt x="407670" y="381126"/>
                </a:lnTo>
                <a:lnTo>
                  <a:pt x="416940" y="379857"/>
                </a:lnTo>
                <a:lnTo>
                  <a:pt x="423672" y="378587"/>
                </a:lnTo>
                <a:lnTo>
                  <a:pt x="427735" y="377317"/>
                </a:lnTo>
                <a:lnTo>
                  <a:pt x="433324" y="376047"/>
                </a:lnTo>
                <a:lnTo>
                  <a:pt x="437260" y="373507"/>
                </a:lnTo>
                <a:lnTo>
                  <a:pt x="441015" y="367157"/>
                </a:lnTo>
                <a:lnTo>
                  <a:pt x="441429" y="362076"/>
                </a:lnTo>
                <a:lnTo>
                  <a:pt x="386469" y="362076"/>
                </a:lnTo>
                <a:lnTo>
                  <a:pt x="373655" y="360807"/>
                </a:lnTo>
                <a:lnTo>
                  <a:pt x="361569" y="356997"/>
                </a:lnTo>
                <a:lnTo>
                  <a:pt x="347725" y="351917"/>
                </a:lnTo>
                <a:lnTo>
                  <a:pt x="340740" y="346837"/>
                </a:lnTo>
                <a:lnTo>
                  <a:pt x="337858" y="344871"/>
                </a:lnTo>
                <a:close/>
              </a:path>
              <a:path w="607059" h="490855">
                <a:moveTo>
                  <a:pt x="351281" y="279526"/>
                </a:moveTo>
                <a:lnTo>
                  <a:pt x="331842" y="298576"/>
                </a:lnTo>
                <a:lnTo>
                  <a:pt x="332784" y="311276"/>
                </a:lnTo>
                <a:lnTo>
                  <a:pt x="332236" y="323976"/>
                </a:lnTo>
                <a:lnTo>
                  <a:pt x="305447" y="360807"/>
                </a:lnTo>
                <a:lnTo>
                  <a:pt x="264552" y="369697"/>
                </a:lnTo>
                <a:lnTo>
                  <a:pt x="321135" y="369697"/>
                </a:lnTo>
                <a:lnTo>
                  <a:pt x="323723" y="367157"/>
                </a:lnTo>
                <a:lnTo>
                  <a:pt x="324185" y="366427"/>
                </a:lnTo>
                <a:lnTo>
                  <a:pt x="315340" y="360807"/>
                </a:lnTo>
                <a:lnTo>
                  <a:pt x="329564" y="339217"/>
                </a:lnTo>
                <a:lnTo>
                  <a:pt x="341444" y="339217"/>
                </a:lnTo>
                <a:lnTo>
                  <a:pt x="347083" y="330326"/>
                </a:lnTo>
                <a:lnTo>
                  <a:pt x="351619" y="318897"/>
                </a:lnTo>
                <a:lnTo>
                  <a:pt x="354204" y="306197"/>
                </a:lnTo>
                <a:lnTo>
                  <a:pt x="353754" y="293497"/>
                </a:lnTo>
                <a:lnTo>
                  <a:pt x="351281" y="279526"/>
                </a:lnTo>
                <a:close/>
              </a:path>
              <a:path w="607059" h="490855">
                <a:moveTo>
                  <a:pt x="329564" y="339217"/>
                </a:moveTo>
                <a:lnTo>
                  <a:pt x="315340" y="360807"/>
                </a:lnTo>
                <a:lnTo>
                  <a:pt x="324185" y="366427"/>
                </a:lnTo>
                <a:lnTo>
                  <a:pt x="337858" y="344871"/>
                </a:lnTo>
                <a:lnTo>
                  <a:pt x="329564" y="339217"/>
                </a:lnTo>
                <a:close/>
              </a:path>
              <a:path w="607059" h="490855">
                <a:moveTo>
                  <a:pt x="431160" y="339217"/>
                </a:moveTo>
                <a:lnTo>
                  <a:pt x="374523" y="339217"/>
                </a:lnTo>
                <a:lnTo>
                  <a:pt x="377444" y="340487"/>
                </a:lnTo>
                <a:lnTo>
                  <a:pt x="378968" y="340487"/>
                </a:lnTo>
                <a:lnTo>
                  <a:pt x="383794" y="343026"/>
                </a:lnTo>
                <a:lnTo>
                  <a:pt x="385699" y="346837"/>
                </a:lnTo>
                <a:lnTo>
                  <a:pt x="386333" y="351917"/>
                </a:lnTo>
                <a:lnTo>
                  <a:pt x="386469" y="362076"/>
                </a:lnTo>
                <a:lnTo>
                  <a:pt x="441429" y="362076"/>
                </a:lnTo>
                <a:lnTo>
                  <a:pt x="441843" y="356997"/>
                </a:lnTo>
                <a:lnTo>
                  <a:pt x="435268" y="343026"/>
                </a:lnTo>
                <a:lnTo>
                  <a:pt x="431160" y="339217"/>
                </a:lnTo>
                <a:close/>
              </a:path>
              <a:path w="607059" h="490855">
                <a:moveTo>
                  <a:pt x="341444" y="339217"/>
                </a:moveTo>
                <a:lnTo>
                  <a:pt x="329564" y="339217"/>
                </a:lnTo>
                <a:lnTo>
                  <a:pt x="337858" y="344871"/>
                </a:lnTo>
                <a:lnTo>
                  <a:pt x="341444" y="339217"/>
                </a:lnTo>
                <a:close/>
              </a:path>
              <a:path w="607059" h="490855">
                <a:moveTo>
                  <a:pt x="554037" y="336676"/>
                </a:moveTo>
                <a:lnTo>
                  <a:pt x="542798" y="336676"/>
                </a:lnTo>
                <a:lnTo>
                  <a:pt x="547497" y="343026"/>
                </a:lnTo>
                <a:lnTo>
                  <a:pt x="549909" y="340487"/>
                </a:lnTo>
                <a:lnTo>
                  <a:pt x="553084" y="337947"/>
                </a:lnTo>
                <a:lnTo>
                  <a:pt x="554037" y="336676"/>
                </a:lnTo>
                <a:close/>
              </a:path>
              <a:path w="607059" h="490855">
                <a:moveTo>
                  <a:pt x="391668" y="317626"/>
                </a:moveTo>
                <a:lnTo>
                  <a:pt x="384555" y="317626"/>
                </a:lnTo>
                <a:lnTo>
                  <a:pt x="378078" y="322707"/>
                </a:lnTo>
                <a:lnTo>
                  <a:pt x="371982" y="331597"/>
                </a:lnTo>
                <a:lnTo>
                  <a:pt x="367156" y="339217"/>
                </a:lnTo>
                <a:lnTo>
                  <a:pt x="369824" y="340487"/>
                </a:lnTo>
                <a:lnTo>
                  <a:pt x="372363" y="339217"/>
                </a:lnTo>
                <a:lnTo>
                  <a:pt x="431160" y="339217"/>
                </a:lnTo>
                <a:lnTo>
                  <a:pt x="427052" y="335407"/>
                </a:lnTo>
                <a:lnTo>
                  <a:pt x="414548" y="326517"/>
                </a:lnTo>
                <a:lnTo>
                  <a:pt x="401728" y="320167"/>
                </a:lnTo>
                <a:lnTo>
                  <a:pt x="391668" y="317626"/>
                </a:lnTo>
                <a:close/>
              </a:path>
              <a:path w="607059" h="490855">
                <a:moveTo>
                  <a:pt x="152907" y="282067"/>
                </a:moveTo>
                <a:lnTo>
                  <a:pt x="131699" y="293497"/>
                </a:lnTo>
                <a:lnTo>
                  <a:pt x="145033" y="317626"/>
                </a:lnTo>
                <a:lnTo>
                  <a:pt x="166624" y="306197"/>
                </a:lnTo>
                <a:lnTo>
                  <a:pt x="152907" y="282067"/>
                </a:lnTo>
                <a:close/>
              </a:path>
              <a:path w="607059" h="490855">
                <a:moveTo>
                  <a:pt x="128552" y="237380"/>
                </a:moveTo>
                <a:lnTo>
                  <a:pt x="128397" y="237617"/>
                </a:lnTo>
                <a:lnTo>
                  <a:pt x="199135" y="284607"/>
                </a:lnTo>
                <a:lnTo>
                  <a:pt x="217578" y="256667"/>
                </a:lnTo>
                <a:lnTo>
                  <a:pt x="204343" y="256667"/>
                </a:lnTo>
                <a:lnTo>
                  <a:pt x="183126" y="242697"/>
                </a:lnTo>
                <a:lnTo>
                  <a:pt x="136778" y="242697"/>
                </a:lnTo>
                <a:lnTo>
                  <a:pt x="128552" y="237380"/>
                </a:lnTo>
                <a:close/>
              </a:path>
              <a:path w="607059" h="490855">
                <a:moveTo>
                  <a:pt x="106299" y="243967"/>
                </a:moveTo>
                <a:lnTo>
                  <a:pt x="85217" y="255397"/>
                </a:lnTo>
                <a:lnTo>
                  <a:pt x="98298" y="279526"/>
                </a:lnTo>
                <a:lnTo>
                  <a:pt x="119760" y="268097"/>
                </a:lnTo>
                <a:lnTo>
                  <a:pt x="106299" y="243967"/>
                </a:lnTo>
                <a:close/>
              </a:path>
              <a:path w="607059" h="490855">
                <a:moveTo>
                  <a:pt x="70357" y="236347"/>
                </a:moveTo>
                <a:lnTo>
                  <a:pt x="49275" y="247776"/>
                </a:lnTo>
                <a:lnTo>
                  <a:pt x="62483" y="271907"/>
                </a:lnTo>
                <a:lnTo>
                  <a:pt x="83820" y="260476"/>
                </a:lnTo>
                <a:lnTo>
                  <a:pt x="70357" y="236347"/>
                </a:lnTo>
                <a:close/>
              </a:path>
              <a:path w="607059" h="490855">
                <a:moveTo>
                  <a:pt x="237235" y="195707"/>
                </a:moveTo>
                <a:lnTo>
                  <a:pt x="214122" y="208407"/>
                </a:lnTo>
                <a:lnTo>
                  <a:pt x="215900" y="219837"/>
                </a:lnTo>
                <a:lnTo>
                  <a:pt x="216407" y="227457"/>
                </a:lnTo>
                <a:lnTo>
                  <a:pt x="215420" y="233807"/>
                </a:lnTo>
                <a:lnTo>
                  <a:pt x="211677" y="243967"/>
                </a:lnTo>
                <a:lnTo>
                  <a:pt x="204343" y="256667"/>
                </a:lnTo>
                <a:lnTo>
                  <a:pt x="217578" y="256667"/>
                </a:lnTo>
                <a:lnTo>
                  <a:pt x="236727" y="219837"/>
                </a:lnTo>
                <a:lnTo>
                  <a:pt x="238125" y="207137"/>
                </a:lnTo>
                <a:lnTo>
                  <a:pt x="237235" y="195707"/>
                </a:lnTo>
                <a:close/>
              </a:path>
              <a:path w="607059" h="490855">
                <a:moveTo>
                  <a:pt x="142621" y="216026"/>
                </a:moveTo>
                <a:lnTo>
                  <a:pt x="128552" y="237380"/>
                </a:lnTo>
                <a:lnTo>
                  <a:pt x="136778" y="242697"/>
                </a:lnTo>
                <a:lnTo>
                  <a:pt x="151240" y="221702"/>
                </a:lnTo>
                <a:lnTo>
                  <a:pt x="142621" y="216026"/>
                </a:lnTo>
                <a:close/>
              </a:path>
              <a:path w="607059" h="490855">
                <a:moveTo>
                  <a:pt x="151240" y="221702"/>
                </a:moveTo>
                <a:lnTo>
                  <a:pt x="136778" y="242697"/>
                </a:lnTo>
                <a:lnTo>
                  <a:pt x="183126" y="242697"/>
                </a:lnTo>
                <a:lnTo>
                  <a:pt x="151240" y="221702"/>
                </a:lnTo>
                <a:close/>
              </a:path>
              <a:path w="607059" h="490855">
                <a:moveTo>
                  <a:pt x="66506" y="196269"/>
                </a:moveTo>
                <a:lnTo>
                  <a:pt x="66039" y="196976"/>
                </a:lnTo>
                <a:lnTo>
                  <a:pt x="128552" y="237380"/>
                </a:lnTo>
                <a:lnTo>
                  <a:pt x="142621" y="216026"/>
                </a:lnTo>
                <a:lnTo>
                  <a:pt x="141985" y="216026"/>
                </a:lnTo>
                <a:lnTo>
                  <a:pt x="118840" y="200787"/>
                </a:lnTo>
                <a:lnTo>
                  <a:pt x="73532" y="200787"/>
                </a:lnTo>
                <a:lnTo>
                  <a:pt x="66506" y="196269"/>
                </a:lnTo>
                <a:close/>
              </a:path>
              <a:path w="607059" h="490855">
                <a:moveTo>
                  <a:pt x="174878" y="153797"/>
                </a:moveTo>
                <a:lnTo>
                  <a:pt x="151764" y="167767"/>
                </a:lnTo>
                <a:lnTo>
                  <a:pt x="153543" y="179197"/>
                </a:lnTo>
                <a:lnTo>
                  <a:pt x="154050" y="186817"/>
                </a:lnTo>
                <a:lnTo>
                  <a:pt x="153063" y="191897"/>
                </a:lnTo>
                <a:lnTo>
                  <a:pt x="149320" y="203326"/>
                </a:lnTo>
                <a:lnTo>
                  <a:pt x="141985" y="216026"/>
                </a:lnTo>
                <a:lnTo>
                  <a:pt x="142621" y="216026"/>
                </a:lnTo>
                <a:lnTo>
                  <a:pt x="171162" y="188087"/>
                </a:lnTo>
                <a:lnTo>
                  <a:pt x="175895" y="165226"/>
                </a:lnTo>
                <a:lnTo>
                  <a:pt x="174878" y="153797"/>
                </a:lnTo>
                <a:close/>
              </a:path>
              <a:path w="607059" h="490855">
                <a:moveTo>
                  <a:pt x="80263" y="175387"/>
                </a:moveTo>
                <a:lnTo>
                  <a:pt x="66506" y="196269"/>
                </a:lnTo>
                <a:lnTo>
                  <a:pt x="73532" y="200787"/>
                </a:lnTo>
                <a:lnTo>
                  <a:pt x="87240" y="179980"/>
                </a:lnTo>
                <a:lnTo>
                  <a:pt x="80263" y="175387"/>
                </a:lnTo>
                <a:close/>
              </a:path>
              <a:path w="607059" h="490855">
                <a:moveTo>
                  <a:pt x="87240" y="179980"/>
                </a:moveTo>
                <a:lnTo>
                  <a:pt x="73532" y="200787"/>
                </a:lnTo>
                <a:lnTo>
                  <a:pt x="118840" y="200787"/>
                </a:lnTo>
                <a:lnTo>
                  <a:pt x="87240" y="179980"/>
                </a:lnTo>
                <a:close/>
              </a:path>
              <a:path w="607059" h="490855">
                <a:moveTo>
                  <a:pt x="77721" y="130937"/>
                </a:moveTo>
                <a:lnTo>
                  <a:pt x="60583" y="130937"/>
                </a:lnTo>
                <a:lnTo>
                  <a:pt x="55749" y="142367"/>
                </a:lnTo>
                <a:lnTo>
                  <a:pt x="52127" y="155067"/>
                </a:lnTo>
                <a:lnTo>
                  <a:pt x="49607" y="166497"/>
                </a:lnTo>
                <a:lnTo>
                  <a:pt x="50088" y="181737"/>
                </a:lnTo>
                <a:lnTo>
                  <a:pt x="55752" y="189357"/>
                </a:lnTo>
                <a:lnTo>
                  <a:pt x="66506" y="196269"/>
                </a:lnTo>
                <a:lnTo>
                  <a:pt x="80263" y="175387"/>
                </a:lnTo>
                <a:lnTo>
                  <a:pt x="81622" y="175387"/>
                </a:lnTo>
                <a:lnTo>
                  <a:pt x="67309" y="166497"/>
                </a:lnTo>
                <a:lnTo>
                  <a:pt x="67436" y="160147"/>
                </a:lnTo>
                <a:lnTo>
                  <a:pt x="72073" y="144907"/>
                </a:lnTo>
                <a:lnTo>
                  <a:pt x="76238" y="134747"/>
                </a:lnTo>
                <a:lnTo>
                  <a:pt x="77721" y="130937"/>
                </a:lnTo>
                <a:close/>
              </a:path>
              <a:path w="607059" h="490855">
                <a:moveTo>
                  <a:pt x="81622" y="175387"/>
                </a:moveTo>
                <a:lnTo>
                  <a:pt x="80263" y="175387"/>
                </a:lnTo>
                <a:lnTo>
                  <a:pt x="87240" y="179980"/>
                </a:lnTo>
                <a:lnTo>
                  <a:pt x="87756" y="179197"/>
                </a:lnTo>
                <a:lnTo>
                  <a:pt x="81622" y="175387"/>
                </a:lnTo>
                <a:close/>
              </a:path>
              <a:path w="607059" h="490855">
                <a:moveTo>
                  <a:pt x="106679" y="62357"/>
                </a:moveTo>
                <a:lnTo>
                  <a:pt x="102107" y="63626"/>
                </a:lnTo>
                <a:lnTo>
                  <a:pt x="98171" y="66167"/>
                </a:lnTo>
                <a:lnTo>
                  <a:pt x="90550" y="69976"/>
                </a:lnTo>
                <a:lnTo>
                  <a:pt x="87502" y="72517"/>
                </a:lnTo>
                <a:lnTo>
                  <a:pt x="85598" y="75057"/>
                </a:lnTo>
                <a:lnTo>
                  <a:pt x="85217" y="75057"/>
                </a:lnTo>
                <a:lnTo>
                  <a:pt x="84327" y="77597"/>
                </a:lnTo>
                <a:lnTo>
                  <a:pt x="82930" y="80137"/>
                </a:lnTo>
                <a:lnTo>
                  <a:pt x="81660" y="83947"/>
                </a:lnTo>
                <a:lnTo>
                  <a:pt x="80899" y="85217"/>
                </a:lnTo>
                <a:lnTo>
                  <a:pt x="49057" y="85217"/>
                </a:lnTo>
                <a:lnTo>
                  <a:pt x="36005" y="86487"/>
                </a:lnTo>
                <a:lnTo>
                  <a:pt x="21367" y="89026"/>
                </a:lnTo>
                <a:lnTo>
                  <a:pt x="9018" y="94107"/>
                </a:lnTo>
                <a:lnTo>
                  <a:pt x="1270" y="100457"/>
                </a:lnTo>
                <a:lnTo>
                  <a:pt x="0" y="102997"/>
                </a:lnTo>
                <a:lnTo>
                  <a:pt x="2158" y="106807"/>
                </a:lnTo>
                <a:lnTo>
                  <a:pt x="34289" y="132207"/>
                </a:lnTo>
                <a:lnTo>
                  <a:pt x="39243" y="133476"/>
                </a:lnTo>
                <a:lnTo>
                  <a:pt x="50164" y="133476"/>
                </a:lnTo>
                <a:lnTo>
                  <a:pt x="55752" y="132207"/>
                </a:lnTo>
                <a:lnTo>
                  <a:pt x="60583" y="130937"/>
                </a:lnTo>
                <a:lnTo>
                  <a:pt x="77721" y="130937"/>
                </a:lnTo>
                <a:lnTo>
                  <a:pt x="82169" y="119507"/>
                </a:lnTo>
                <a:lnTo>
                  <a:pt x="52450" y="119507"/>
                </a:lnTo>
                <a:lnTo>
                  <a:pt x="47498" y="115697"/>
                </a:lnTo>
                <a:lnTo>
                  <a:pt x="43433" y="113157"/>
                </a:lnTo>
                <a:lnTo>
                  <a:pt x="40385" y="110617"/>
                </a:lnTo>
                <a:lnTo>
                  <a:pt x="38353" y="109347"/>
                </a:lnTo>
                <a:lnTo>
                  <a:pt x="36322" y="106807"/>
                </a:lnTo>
                <a:lnTo>
                  <a:pt x="34671" y="104267"/>
                </a:lnTo>
                <a:lnTo>
                  <a:pt x="33400" y="102997"/>
                </a:lnTo>
                <a:lnTo>
                  <a:pt x="39243" y="100457"/>
                </a:lnTo>
                <a:lnTo>
                  <a:pt x="45084" y="99187"/>
                </a:lnTo>
                <a:lnTo>
                  <a:pt x="91425" y="99187"/>
                </a:lnTo>
                <a:lnTo>
                  <a:pt x="92582" y="96647"/>
                </a:lnTo>
                <a:lnTo>
                  <a:pt x="94742" y="90297"/>
                </a:lnTo>
                <a:lnTo>
                  <a:pt x="97027" y="85217"/>
                </a:lnTo>
                <a:lnTo>
                  <a:pt x="99313" y="78867"/>
                </a:lnTo>
                <a:lnTo>
                  <a:pt x="104139" y="68707"/>
                </a:lnTo>
                <a:lnTo>
                  <a:pt x="106679" y="62357"/>
                </a:lnTo>
                <a:close/>
              </a:path>
              <a:path w="607059" h="490855">
                <a:moveTo>
                  <a:pt x="91425" y="99187"/>
                </a:moveTo>
                <a:lnTo>
                  <a:pt x="57023" y="99187"/>
                </a:lnTo>
                <a:lnTo>
                  <a:pt x="64515" y="100457"/>
                </a:lnTo>
                <a:lnTo>
                  <a:pt x="73405" y="101726"/>
                </a:lnTo>
                <a:lnTo>
                  <a:pt x="66801" y="116967"/>
                </a:lnTo>
                <a:lnTo>
                  <a:pt x="58927" y="119507"/>
                </a:lnTo>
                <a:lnTo>
                  <a:pt x="82169" y="119507"/>
                </a:lnTo>
                <a:lnTo>
                  <a:pt x="91425" y="991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17486" y="2677541"/>
            <a:ext cx="833755" cy="441959"/>
          </a:xfrm>
          <a:custGeom>
            <a:avLst/>
            <a:gdLst/>
            <a:ahLst/>
            <a:cxnLst/>
            <a:rect l="l" t="t" r="r" b="b"/>
            <a:pathLst>
              <a:path w="833754" h="441960">
                <a:moveTo>
                  <a:pt x="97858" y="257810"/>
                </a:moveTo>
                <a:lnTo>
                  <a:pt x="66675" y="257810"/>
                </a:lnTo>
                <a:lnTo>
                  <a:pt x="134874" y="408939"/>
                </a:lnTo>
                <a:lnTo>
                  <a:pt x="136906" y="416560"/>
                </a:lnTo>
                <a:lnTo>
                  <a:pt x="136144" y="420370"/>
                </a:lnTo>
                <a:lnTo>
                  <a:pt x="135001" y="426720"/>
                </a:lnTo>
                <a:lnTo>
                  <a:pt x="130556" y="431800"/>
                </a:lnTo>
                <a:lnTo>
                  <a:pt x="122809" y="434339"/>
                </a:lnTo>
                <a:lnTo>
                  <a:pt x="116332" y="438150"/>
                </a:lnTo>
                <a:lnTo>
                  <a:pt x="118618" y="441960"/>
                </a:lnTo>
                <a:lnTo>
                  <a:pt x="193707" y="408939"/>
                </a:lnTo>
                <a:lnTo>
                  <a:pt x="174625" y="408939"/>
                </a:lnTo>
                <a:lnTo>
                  <a:pt x="169418" y="406400"/>
                </a:lnTo>
                <a:lnTo>
                  <a:pt x="165735" y="405130"/>
                </a:lnTo>
                <a:lnTo>
                  <a:pt x="161290" y="398780"/>
                </a:lnTo>
                <a:lnTo>
                  <a:pt x="156210" y="387350"/>
                </a:lnTo>
                <a:lnTo>
                  <a:pt x="97858" y="257810"/>
                </a:lnTo>
                <a:close/>
              </a:path>
              <a:path w="833754" h="441960">
                <a:moveTo>
                  <a:pt x="194310" y="402589"/>
                </a:moveTo>
                <a:lnTo>
                  <a:pt x="187960" y="405130"/>
                </a:lnTo>
                <a:lnTo>
                  <a:pt x="180721" y="408939"/>
                </a:lnTo>
                <a:lnTo>
                  <a:pt x="193707" y="408939"/>
                </a:lnTo>
                <a:lnTo>
                  <a:pt x="196596" y="407670"/>
                </a:lnTo>
                <a:lnTo>
                  <a:pt x="194310" y="402589"/>
                </a:lnTo>
                <a:close/>
              </a:path>
              <a:path w="833754" h="441960">
                <a:moveTo>
                  <a:pt x="238729" y="262889"/>
                </a:moveTo>
                <a:lnTo>
                  <a:pt x="205740" y="262889"/>
                </a:lnTo>
                <a:lnTo>
                  <a:pt x="208407" y="264160"/>
                </a:lnTo>
                <a:lnTo>
                  <a:pt x="210693" y="265430"/>
                </a:lnTo>
                <a:lnTo>
                  <a:pt x="212979" y="267970"/>
                </a:lnTo>
                <a:lnTo>
                  <a:pt x="215392" y="270510"/>
                </a:lnTo>
                <a:lnTo>
                  <a:pt x="218059" y="276860"/>
                </a:lnTo>
                <a:lnTo>
                  <a:pt x="245355" y="337820"/>
                </a:lnTo>
                <a:lnTo>
                  <a:pt x="275971" y="368300"/>
                </a:lnTo>
                <a:lnTo>
                  <a:pt x="282829" y="370839"/>
                </a:lnTo>
                <a:lnTo>
                  <a:pt x="289814" y="369570"/>
                </a:lnTo>
                <a:lnTo>
                  <a:pt x="297990" y="365760"/>
                </a:lnTo>
                <a:lnTo>
                  <a:pt x="306471" y="360680"/>
                </a:lnTo>
                <a:lnTo>
                  <a:pt x="316397" y="347980"/>
                </a:lnTo>
                <a:lnTo>
                  <a:pt x="289179" y="347980"/>
                </a:lnTo>
                <a:lnTo>
                  <a:pt x="283257" y="345439"/>
                </a:lnTo>
                <a:lnTo>
                  <a:pt x="275049" y="339089"/>
                </a:lnTo>
                <a:lnTo>
                  <a:pt x="267208" y="326389"/>
                </a:lnTo>
                <a:lnTo>
                  <a:pt x="238729" y="262889"/>
                </a:lnTo>
                <a:close/>
              </a:path>
              <a:path w="833754" h="441960">
                <a:moveTo>
                  <a:pt x="312056" y="228600"/>
                </a:moveTo>
                <a:lnTo>
                  <a:pt x="277495" y="228600"/>
                </a:lnTo>
                <a:lnTo>
                  <a:pt x="281305" y="229870"/>
                </a:lnTo>
                <a:lnTo>
                  <a:pt x="284988" y="231139"/>
                </a:lnTo>
                <a:lnTo>
                  <a:pt x="288417" y="236220"/>
                </a:lnTo>
                <a:lnTo>
                  <a:pt x="323469" y="313689"/>
                </a:lnTo>
                <a:lnTo>
                  <a:pt x="319786" y="323850"/>
                </a:lnTo>
                <a:lnTo>
                  <a:pt x="289179" y="347980"/>
                </a:lnTo>
                <a:lnTo>
                  <a:pt x="316397" y="347980"/>
                </a:lnTo>
                <a:lnTo>
                  <a:pt x="321473" y="336550"/>
                </a:lnTo>
                <a:lnTo>
                  <a:pt x="327025" y="321310"/>
                </a:lnTo>
                <a:lnTo>
                  <a:pt x="367147" y="321310"/>
                </a:lnTo>
                <a:lnTo>
                  <a:pt x="371797" y="316230"/>
                </a:lnTo>
                <a:lnTo>
                  <a:pt x="356743" y="316230"/>
                </a:lnTo>
                <a:lnTo>
                  <a:pt x="354584" y="314960"/>
                </a:lnTo>
                <a:lnTo>
                  <a:pt x="352552" y="313689"/>
                </a:lnTo>
                <a:lnTo>
                  <a:pt x="349497" y="309880"/>
                </a:lnTo>
                <a:lnTo>
                  <a:pt x="344713" y="299720"/>
                </a:lnTo>
                <a:lnTo>
                  <a:pt x="337439" y="284480"/>
                </a:lnTo>
                <a:lnTo>
                  <a:pt x="312056" y="228600"/>
                </a:lnTo>
                <a:close/>
              </a:path>
              <a:path w="833754" h="441960">
                <a:moveTo>
                  <a:pt x="367147" y="321310"/>
                </a:moveTo>
                <a:lnTo>
                  <a:pt x="327025" y="321310"/>
                </a:lnTo>
                <a:lnTo>
                  <a:pt x="338963" y="347980"/>
                </a:lnTo>
                <a:lnTo>
                  <a:pt x="345059" y="345439"/>
                </a:lnTo>
                <a:lnTo>
                  <a:pt x="367147" y="321310"/>
                </a:lnTo>
                <a:close/>
              </a:path>
              <a:path w="833754" h="441960">
                <a:moveTo>
                  <a:pt x="386207" y="207010"/>
                </a:moveTo>
                <a:lnTo>
                  <a:pt x="350520" y="207010"/>
                </a:lnTo>
                <a:lnTo>
                  <a:pt x="352679" y="208280"/>
                </a:lnTo>
                <a:lnTo>
                  <a:pt x="354711" y="209550"/>
                </a:lnTo>
                <a:lnTo>
                  <a:pt x="390906" y="285750"/>
                </a:lnTo>
                <a:lnTo>
                  <a:pt x="396113" y="299720"/>
                </a:lnTo>
                <a:lnTo>
                  <a:pt x="396748" y="302260"/>
                </a:lnTo>
                <a:lnTo>
                  <a:pt x="396113" y="306070"/>
                </a:lnTo>
                <a:lnTo>
                  <a:pt x="392430" y="311150"/>
                </a:lnTo>
                <a:lnTo>
                  <a:pt x="388112" y="314960"/>
                </a:lnTo>
                <a:lnTo>
                  <a:pt x="381762" y="317500"/>
                </a:lnTo>
                <a:lnTo>
                  <a:pt x="384048" y="322580"/>
                </a:lnTo>
                <a:lnTo>
                  <a:pt x="447548" y="293370"/>
                </a:lnTo>
                <a:lnTo>
                  <a:pt x="447008" y="292100"/>
                </a:lnTo>
                <a:lnTo>
                  <a:pt x="427736" y="292100"/>
                </a:lnTo>
                <a:lnTo>
                  <a:pt x="424688" y="290830"/>
                </a:lnTo>
                <a:lnTo>
                  <a:pt x="422402" y="289560"/>
                </a:lnTo>
                <a:lnTo>
                  <a:pt x="419100" y="285750"/>
                </a:lnTo>
                <a:lnTo>
                  <a:pt x="415925" y="281939"/>
                </a:lnTo>
                <a:lnTo>
                  <a:pt x="385826" y="214630"/>
                </a:lnTo>
                <a:lnTo>
                  <a:pt x="386207" y="207010"/>
                </a:lnTo>
                <a:close/>
              </a:path>
              <a:path w="833754" h="441960">
                <a:moveTo>
                  <a:pt x="150114" y="207010"/>
                </a:moveTo>
                <a:lnTo>
                  <a:pt x="0" y="274320"/>
                </a:lnTo>
                <a:lnTo>
                  <a:pt x="17399" y="318770"/>
                </a:lnTo>
                <a:lnTo>
                  <a:pt x="22479" y="316230"/>
                </a:lnTo>
                <a:lnTo>
                  <a:pt x="19431" y="307339"/>
                </a:lnTo>
                <a:lnTo>
                  <a:pt x="18415" y="300989"/>
                </a:lnTo>
                <a:lnTo>
                  <a:pt x="44577" y="267970"/>
                </a:lnTo>
                <a:lnTo>
                  <a:pt x="66675" y="257810"/>
                </a:lnTo>
                <a:lnTo>
                  <a:pt x="97858" y="257810"/>
                </a:lnTo>
                <a:lnTo>
                  <a:pt x="92710" y="246380"/>
                </a:lnTo>
                <a:lnTo>
                  <a:pt x="118618" y="234950"/>
                </a:lnTo>
                <a:lnTo>
                  <a:pt x="126238" y="231139"/>
                </a:lnTo>
                <a:lnTo>
                  <a:pt x="132842" y="229870"/>
                </a:lnTo>
                <a:lnTo>
                  <a:pt x="161890" y="229870"/>
                </a:lnTo>
                <a:lnTo>
                  <a:pt x="150114" y="207010"/>
                </a:lnTo>
                <a:close/>
              </a:path>
              <a:path w="833754" h="441960">
                <a:moveTo>
                  <a:pt x="371221" y="308610"/>
                </a:moveTo>
                <a:lnTo>
                  <a:pt x="368427" y="312420"/>
                </a:lnTo>
                <a:lnTo>
                  <a:pt x="365506" y="313689"/>
                </a:lnTo>
                <a:lnTo>
                  <a:pt x="360807" y="316230"/>
                </a:lnTo>
                <a:lnTo>
                  <a:pt x="371797" y="316230"/>
                </a:lnTo>
                <a:lnTo>
                  <a:pt x="375285" y="312420"/>
                </a:lnTo>
                <a:lnTo>
                  <a:pt x="371221" y="308610"/>
                </a:lnTo>
                <a:close/>
              </a:path>
              <a:path w="833754" h="441960">
                <a:moveTo>
                  <a:pt x="445389" y="288289"/>
                </a:moveTo>
                <a:lnTo>
                  <a:pt x="439801" y="292100"/>
                </a:lnTo>
                <a:lnTo>
                  <a:pt x="447008" y="292100"/>
                </a:lnTo>
                <a:lnTo>
                  <a:pt x="445389" y="288289"/>
                </a:lnTo>
                <a:close/>
              </a:path>
              <a:path w="833754" h="441960">
                <a:moveTo>
                  <a:pt x="446006" y="99060"/>
                </a:moveTo>
                <a:lnTo>
                  <a:pt x="412369" y="99060"/>
                </a:lnTo>
                <a:lnTo>
                  <a:pt x="414401" y="100330"/>
                </a:lnTo>
                <a:lnTo>
                  <a:pt x="416433" y="100330"/>
                </a:lnTo>
                <a:lnTo>
                  <a:pt x="418465" y="102870"/>
                </a:lnTo>
                <a:lnTo>
                  <a:pt x="484505" y="243839"/>
                </a:lnTo>
                <a:lnTo>
                  <a:pt x="489458" y="256539"/>
                </a:lnTo>
                <a:lnTo>
                  <a:pt x="489458" y="262889"/>
                </a:lnTo>
                <a:lnTo>
                  <a:pt x="488696" y="265430"/>
                </a:lnTo>
                <a:lnTo>
                  <a:pt x="487172" y="266700"/>
                </a:lnTo>
                <a:lnTo>
                  <a:pt x="484759" y="270510"/>
                </a:lnTo>
                <a:lnTo>
                  <a:pt x="480314" y="273050"/>
                </a:lnTo>
                <a:lnTo>
                  <a:pt x="473964" y="275589"/>
                </a:lnTo>
                <a:lnTo>
                  <a:pt x="476250" y="280670"/>
                </a:lnTo>
                <a:lnTo>
                  <a:pt x="539369" y="252730"/>
                </a:lnTo>
                <a:lnTo>
                  <a:pt x="538829" y="251460"/>
                </a:lnTo>
                <a:lnTo>
                  <a:pt x="520319" y="251460"/>
                </a:lnTo>
                <a:lnTo>
                  <a:pt x="517906" y="250189"/>
                </a:lnTo>
                <a:lnTo>
                  <a:pt x="513334" y="246380"/>
                </a:lnTo>
                <a:lnTo>
                  <a:pt x="510413" y="241300"/>
                </a:lnTo>
                <a:lnTo>
                  <a:pt x="488061" y="191770"/>
                </a:lnTo>
                <a:lnTo>
                  <a:pt x="446006" y="99060"/>
                </a:lnTo>
                <a:close/>
              </a:path>
              <a:path w="833754" h="441960">
                <a:moveTo>
                  <a:pt x="229616" y="242570"/>
                </a:moveTo>
                <a:lnTo>
                  <a:pt x="186055" y="262889"/>
                </a:lnTo>
                <a:lnTo>
                  <a:pt x="188341" y="267970"/>
                </a:lnTo>
                <a:lnTo>
                  <a:pt x="194818" y="264160"/>
                </a:lnTo>
                <a:lnTo>
                  <a:pt x="199644" y="262889"/>
                </a:lnTo>
                <a:lnTo>
                  <a:pt x="238729" y="262889"/>
                </a:lnTo>
                <a:lnTo>
                  <a:pt x="229616" y="242570"/>
                </a:lnTo>
                <a:close/>
              </a:path>
              <a:path w="833754" h="441960">
                <a:moveTo>
                  <a:pt x="709980" y="215900"/>
                </a:moveTo>
                <a:lnTo>
                  <a:pt x="680847" y="215900"/>
                </a:lnTo>
                <a:lnTo>
                  <a:pt x="683895" y="217170"/>
                </a:lnTo>
                <a:lnTo>
                  <a:pt x="686816" y="218439"/>
                </a:lnTo>
                <a:lnTo>
                  <a:pt x="688975" y="219710"/>
                </a:lnTo>
                <a:lnTo>
                  <a:pt x="690245" y="222250"/>
                </a:lnTo>
                <a:lnTo>
                  <a:pt x="691896" y="226060"/>
                </a:lnTo>
                <a:lnTo>
                  <a:pt x="691896" y="229870"/>
                </a:lnTo>
                <a:lnTo>
                  <a:pt x="690118" y="234950"/>
                </a:lnTo>
                <a:lnTo>
                  <a:pt x="688340" y="238760"/>
                </a:lnTo>
                <a:lnTo>
                  <a:pt x="685165" y="242570"/>
                </a:lnTo>
                <a:lnTo>
                  <a:pt x="680466" y="245110"/>
                </a:lnTo>
                <a:lnTo>
                  <a:pt x="678688" y="245110"/>
                </a:lnTo>
                <a:lnTo>
                  <a:pt x="676402" y="246380"/>
                </a:lnTo>
                <a:lnTo>
                  <a:pt x="673735" y="247650"/>
                </a:lnTo>
                <a:lnTo>
                  <a:pt x="676402" y="252730"/>
                </a:lnTo>
                <a:lnTo>
                  <a:pt x="681863" y="251460"/>
                </a:lnTo>
                <a:lnTo>
                  <a:pt x="686181" y="250189"/>
                </a:lnTo>
                <a:lnTo>
                  <a:pt x="689610" y="247650"/>
                </a:lnTo>
                <a:lnTo>
                  <a:pt x="698119" y="243839"/>
                </a:lnTo>
                <a:lnTo>
                  <a:pt x="704088" y="238760"/>
                </a:lnTo>
                <a:lnTo>
                  <a:pt x="710438" y="223520"/>
                </a:lnTo>
                <a:lnTo>
                  <a:pt x="710565" y="217170"/>
                </a:lnTo>
                <a:lnTo>
                  <a:pt x="709980" y="215900"/>
                </a:lnTo>
                <a:close/>
              </a:path>
              <a:path w="833754" h="441960">
                <a:moveTo>
                  <a:pt x="161890" y="229870"/>
                </a:moveTo>
                <a:lnTo>
                  <a:pt x="132842" y="229870"/>
                </a:lnTo>
                <a:lnTo>
                  <a:pt x="144399" y="231139"/>
                </a:lnTo>
                <a:lnTo>
                  <a:pt x="149987" y="232410"/>
                </a:lnTo>
                <a:lnTo>
                  <a:pt x="155067" y="237489"/>
                </a:lnTo>
                <a:lnTo>
                  <a:pt x="158242" y="238760"/>
                </a:lnTo>
                <a:lnTo>
                  <a:pt x="162052" y="243839"/>
                </a:lnTo>
                <a:lnTo>
                  <a:pt x="166497" y="251460"/>
                </a:lnTo>
                <a:lnTo>
                  <a:pt x="171704" y="248920"/>
                </a:lnTo>
                <a:lnTo>
                  <a:pt x="161890" y="229870"/>
                </a:lnTo>
                <a:close/>
              </a:path>
              <a:path w="833754" h="441960">
                <a:moveTo>
                  <a:pt x="537210" y="247650"/>
                </a:moveTo>
                <a:lnTo>
                  <a:pt x="530225" y="250189"/>
                </a:lnTo>
                <a:lnTo>
                  <a:pt x="525399" y="251460"/>
                </a:lnTo>
                <a:lnTo>
                  <a:pt x="538829" y="251460"/>
                </a:lnTo>
                <a:lnTo>
                  <a:pt x="537210" y="247650"/>
                </a:lnTo>
                <a:close/>
              </a:path>
              <a:path w="833754" h="441960">
                <a:moveTo>
                  <a:pt x="528592" y="124460"/>
                </a:moveTo>
                <a:lnTo>
                  <a:pt x="506222" y="124460"/>
                </a:lnTo>
                <a:lnTo>
                  <a:pt x="510286" y="125730"/>
                </a:lnTo>
                <a:lnTo>
                  <a:pt x="511810" y="127000"/>
                </a:lnTo>
                <a:lnTo>
                  <a:pt x="512572" y="128270"/>
                </a:lnTo>
                <a:lnTo>
                  <a:pt x="513080" y="129539"/>
                </a:lnTo>
                <a:lnTo>
                  <a:pt x="513207" y="130810"/>
                </a:lnTo>
                <a:lnTo>
                  <a:pt x="512953" y="132080"/>
                </a:lnTo>
                <a:lnTo>
                  <a:pt x="512699" y="134620"/>
                </a:lnTo>
                <a:lnTo>
                  <a:pt x="510540" y="139700"/>
                </a:lnTo>
                <a:lnTo>
                  <a:pt x="488061" y="191770"/>
                </a:lnTo>
                <a:lnTo>
                  <a:pt x="548132" y="223520"/>
                </a:lnTo>
                <a:lnTo>
                  <a:pt x="553847" y="226060"/>
                </a:lnTo>
                <a:lnTo>
                  <a:pt x="557276" y="228600"/>
                </a:lnTo>
                <a:lnTo>
                  <a:pt x="558927" y="232410"/>
                </a:lnTo>
                <a:lnTo>
                  <a:pt x="558927" y="234950"/>
                </a:lnTo>
                <a:lnTo>
                  <a:pt x="557403" y="237489"/>
                </a:lnTo>
                <a:lnTo>
                  <a:pt x="555244" y="238760"/>
                </a:lnTo>
                <a:lnTo>
                  <a:pt x="551815" y="241300"/>
                </a:lnTo>
                <a:lnTo>
                  <a:pt x="554101" y="245110"/>
                </a:lnTo>
                <a:lnTo>
                  <a:pt x="614426" y="218439"/>
                </a:lnTo>
                <a:lnTo>
                  <a:pt x="613854" y="217170"/>
                </a:lnTo>
                <a:lnTo>
                  <a:pt x="590931" y="217170"/>
                </a:lnTo>
                <a:lnTo>
                  <a:pt x="582080" y="213360"/>
                </a:lnTo>
                <a:lnTo>
                  <a:pt x="507111" y="175260"/>
                </a:lnTo>
                <a:lnTo>
                  <a:pt x="525653" y="132080"/>
                </a:lnTo>
                <a:lnTo>
                  <a:pt x="528592" y="124460"/>
                </a:lnTo>
                <a:close/>
              </a:path>
              <a:path w="833754" h="441960">
                <a:moveTo>
                  <a:pt x="303403" y="209550"/>
                </a:moveTo>
                <a:lnTo>
                  <a:pt x="261112" y="228600"/>
                </a:lnTo>
                <a:lnTo>
                  <a:pt x="263398" y="233680"/>
                </a:lnTo>
                <a:lnTo>
                  <a:pt x="271653" y="229870"/>
                </a:lnTo>
                <a:lnTo>
                  <a:pt x="277495" y="228600"/>
                </a:lnTo>
                <a:lnTo>
                  <a:pt x="312056" y="228600"/>
                </a:lnTo>
                <a:lnTo>
                  <a:pt x="303403" y="209550"/>
                </a:lnTo>
                <a:close/>
              </a:path>
              <a:path w="833754" h="441960">
                <a:moveTo>
                  <a:pt x="682588" y="191867"/>
                </a:moveTo>
                <a:lnTo>
                  <a:pt x="674591" y="194873"/>
                </a:lnTo>
                <a:lnTo>
                  <a:pt x="671449" y="218439"/>
                </a:lnTo>
                <a:lnTo>
                  <a:pt x="672719" y="218439"/>
                </a:lnTo>
                <a:lnTo>
                  <a:pt x="673862" y="217170"/>
                </a:lnTo>
                <a:lnTo>
                  <a:pt x="677926" y="215900"/>
                </a:lnTo>
                <a:lnTo>
                  <a:pt x="709980" y="215900"/>
                </a:lnTo>
                <a:lnTo>
                  <a:pt x="707644" y="210820"/>
                </a:lnTo>
                <a:lnTo>
                  <a:pt x="705485" y="205739"/>
                </a:lnTo>
                <a:lnTo>
                  <a:pt x="702183" y="201930"/>
                </a:lnTo>
                <a:lnTo>
                  <a:pt x="697738" y="199389"/>
                </a:lnTo>
                <a:lnTo>
                  <a:pt x="693420" y="198120"/>
                </a:lnTo>
                <a:lnTo>
                  <a:pt x="681736" y="198120"/>
                </a:lnTo>
                <a:lnTo>
                  <a:pt x="682588" y="191867"/>
                </a:lnTo>
                <a:close/>
              </a:path>
              <a:path w="833754" h="441960">
                <a:moveTo>
                  <a:pt x="612140" y="213360"/>
                </a:moveTo>
                <a:lnTo>
                  <a:pt x="606552" y="215900"/>
                </a:lnTo>
                <a:lnTo>
                  <a:pt x="602488" y="217170"/>
                </a:lnTo>
                <a:lnTo>
                  <a:pt x="613854" y="217170"/>
                </a:lnTo>
                <a:lnTo>
                  <a:pt x="612140" y="213360"/>
                </a:lnTo>
                <a:close/>
              </a:path>
              <a:path w="833754" h="441960">
                <a:moveTo>
                  <a:pt x="213741" y="182880"/>
                </a:moveTo>
                <a:lnTo>
                  <a:pt x="209550" y="182880"/>
                </a:lnTo>
                <a:lnTo>
                  <a:pt x="205359" y="185420"/>
                </a:lnTo>
                <a:lnTo>
                  <a:pt x="201295" y="186689"/>
                </a:lnTo>
                <a:lnTo>
                  <a:pt x="198501" y="190500"/>
                </a:lnTo>
                <a:lnTo>
                  <a:pt x="195453" y="198120"/>
                </a:lnTo>
                <a:lnTo>
                  <a:pt x="195580" y="201930"/>
                </a:lnTo>
                <a:lnTo>
                  <a:pt x="197485" y="207010"/>
                </a:lnTo>
                <a:lnTo>
                  <a:pt x="199263" y="210820"/>
                </a:lnTo>
                <a:lnTo>
                  <a:pt x="202311" y="213360"/>
                </a:lnTo>
                <a:lnTo>
                  <a:pt x="210693" y="215900"/>
                </a:lnTo>
                <a:lnTo>
                  <a:pt x="214757" y="215900"/>
                </a:lnTo>
                <a:lnTo>
                  <a:pt x="218821" y="214630"/>
                </a:lnTo>
                <a:lnTo>
                  <a:pt x="222758" y="212089"/>
                </a:lnTo>
                <a:lnTo>
                  <a:pt x="225552" y="209550"/>
                </a:lnTo>
                <a:lnTo>
                  <a:pt x="228854" y="201930"/>
                </a:lnTo>
                <a:lnTo>
                  <a:pt x="228727" y="196850"/>
                </a:lnTo>
                <a:lnTo>
                  <a:pt x="226822" y="193039"/>
                </a:lnTo>
                <a:lnTo>
                  <a:pt x="225044" y="189230"/>
                </a:lnTo>
                <a:lnTo>
                  <a:pt x="221996" y="186689"/>
                </a:lnTo>
                <a:lnTo>
                  <a:pt x="217805" y="184150"/>
                </a:lnTo>
                <a:lnTo>
                  <a:pt x="213741" y="182880"/>
                </a:lnTo>
                <a:close/>
              </a:path>
              <a:path w="833754" h="441960">
                <a:moveTo>
                  <a:pt x="368046" y="175260"/>
                </a:moveTo>
                <a:lnTo>
                  <a:pt x="362331" y="177800"/>
                </a:lnTo>
                <a:lnTo>
                  <a:pt x="331724" y="210820"/>
                </a:lnTo>
                <a:lnTo>
                  <a:pt x="335280" y="214630"/>
                </a:lnTo>
                <a:lnTo>
                  <a:pt x="338201" y="212089"/>
                </a:lnTo>
                <a:lnTo>
                  <a:pt x="340995" y="209550"/>
                </a:lnTo>
                <a:lnTo>
                  <a:pt x="343789" y="208280"/>
                </a:lnTo>
                <a:lnTo>
                  <a:pt x="346202" y="207010"/>
                </a:lnTo>
                <a:lnTo>
                  <a:pt x="386207" y="207010"/>
                </a:lnTo>
                <a:lnTo>
                  <a:pt x="386334" y="204470"/>
                </a:lnTo>
                <a:lnTo>
                  <a:pt x="386588" y="203200"/>
                </a:lnTo>
                <a:lnTo>
                  <a:pt x="380746" y="203200"/>
                </a:lnTo>
                <a:lnTo>
                  <a:pt x="368046" y="175260"/>
                </a:lnTo>
                <a:close/>
              </a:path>
              <a:path w="833754" h="441960">
                <a:moveTo>
                  <a:pt x="409829" y="158750"/>
                </a:moveTo>
                <a:lnTo>
                  <a:pt x="405003" y="158750"/>
                </a:lnTo>
                <a:lnTo>
                  <a:pt x="394515" y="165100"/>
                </a:lnTo>
                <a:lnTo>
                  <a:pt x="387914" y="173989"/>
                </a:lnTo>
                <a:lnTo>
                  <a:pt x="383319" y="186689"/>
                </a:lnTo>
                <a:lnTo>
                  <a:pt x="380746" y="203200"/>
                </a:lnTo>
                <a:lnTo>
                  <a:pt x="386588" y="203200"/>
                </a:lnTo>
                <a:lnTo>
                  <a:pt x="387858" y="196850"/>
                </a:lnTo>
                <a:lnTo>
                  <a:pt x="390144" y="190500"/>
                </a:lnTo>
                <a:lnTo>
                  <a:pt x="391287" y="187960"/>
                </a:lnTo>
                <a:lnTo>
                  <a:pt x="392684" y="186689"/>
                </a:lnTo>
                <a:lnTo>
                  <a:pt x="394208" y="185420"/>
                </a:lnTo>
                <a:lnTo>
                  <a:pt x="421132" y="185420"/>
                </a:lnTo>
                <a:lnTo>
                  <a:pt x="423418" y="182880"/>
                </a:lnTo>
                <a:lnTo>
                  <a:pt x="424688" y="179070"/>
                </a:lnTo>
                <a:lnTo>
                  <a:pt x="425831" y="175260"/>
                </a:lnTo>
                <a:lnTo>
                  <a:pt x="425704" y="171450"/>
                </a:lnTo>
                <a:lnTo>
                  <a:pt x="424053" y="168910"/>
                </a:lnTo>
                <a:lnTo>
                  <a:pt x="422275" y="165100"/>
                </a:lnTo>
                <a:lnTo>
                  <a:pt x="419100" y="161289"/>
                </a:lnTo>
                <a:lnTo>
                  <a:pt x="409829" y="158750"/>
                </a:lnTo>
                <a:close/>
              </a:path>
              <a:path w="833754" h="441960">
                <a:moveTo>
                  <a:pt x="647742" y="54610"/>
                </a:moveTo>
                <a:lnTo>
                  <a:pt x="611723" y="67310"/>
                </a:lnTo>
                <a:lnTo>
                  <a:pt x="589504" y="99060"/>
                </a:lnTo>
                <a:lnTo>
                  <a:pt x="586724" y="120650"/>
                </a:lnTo>
                <a:lnTo>
                  <a:pt x="588254" y="132080"/>
                </a:lnTo>
                <a:lnTo>
                  <a:pt x="605034" y="171450"/>
                </a:lnTo>
                <a:lnTo>
                  <a:pt x="645653" y="198120"/>
                </a:lnTo>
                <a:lnTo>
                  <a:pt x="657097" y="199389"/>
                </a:lnTo>
                <a:lnTo>
                  <a:pt x="669334" y="196850"/>
                </a:lnTo>
                <a:lnTo>
                  <a:pt x="674591" y="194873"/>
                </a:lnTo>
                <a:lnTo>
                  <a:pt x="675513" y="187960"/>
                </a:lnTo>
                <a:lnTo>
                  <a:pt x="683641" y="184150"/>
                </a:lnTo>
                <a:lnTo>
                  <a:pt x="691177" y="184150"/>
                </a:lnTo>
                <a:lnTo>
                  <a:pt x="698765" y="173989"/>
                </a:lnTo>
                <a:lnTo>
                  <a:pt x="699967" y="171450"/>
                </a:lnTo>
                <a:lnTo>
                  <a:pt x="657543" y="171450"/>
                </a:lnTo>
                <a:lnTo>
                  <a:pt x="645659" y="167639"/>
                </a:lnTo>
                <a:lnTo>
                  <a:pt x="615837" y="139700"/>
                </a:lnTo>
                <a:lnTo>
                  <a:pt x="604516" y="101600"/>
                </a:lnTo>
                <a:lnTo>
                  <a:pt x="606340" y="90170"/>
                </a:lnTo>
                <a:lnTo>
                  <a:pt x="612574" y="78739"/>
                </a:lnTo>
                <a:lnTo>
                  <a:pt x="623316" y="71120"/>
                </a:lnTo>
                <a:lnTo>
                  <a:pt x="628904" y="68580"/>
                </a:lnTo>
                <a:lnTo>
                  <a:pt x="676872" y="68580"/>
                </a:lnTo>
                <a:lnTo>
                  <a:pt x="675333" y="66039"/>
                </a:lnTo>
                <a:lnTo>
                  <a:pt x="665637" y="59689"/>
                </a:lnTo>
                <a:lnTo>
                  <a:pt x="647742" y="54610"/>
                </a:lnTo>
                <a:close/>
              </a:path>
              <a:path w="833754" h="441960">
                <a:moveTo>
                  <a:pt x="688086" y="196850"/>
                </a:moveTo>
                <a:lnTo>
                  <a:pt x="681736" y="198120"/>
                </a:lnTo>
                <a:lnTo>
                  <a:pt x="693420" y="198120"/>
                </a:lnTo>
                <a:lnTo>
                  <a:pt x="688086" y="196850"/>
                </a:lnTo>
                <a:close/>
              </a:path>
              <a:path w="833754" h="441960">
                <a:moveTo>
                  <a:pt x="683641" y="184150"/>
                </a:moveTo>
                <a:lnTo>
                  <a:pt x="675513" y="187960"/>
                </a:lnTo>
                <a:lnTo>
                  <a:pt x="674591" y="194873"/>
                </a:lnTo>
                <a:lnTo>
                  <a:pt x="682588" y="191867"/>
                </a:lnTo>
                <a:lnTo>
                  <a:pt x="683641" y="184150"/>
                </a:lnTo>
                <a:close/>
              </a:path>
              <a:path w="833754" h="441960">
                <a:moveTo>
                  <a:pt x="261493" y="161289"/>
                </a:moveTo>
                <a:lnTo>
                  <a:pt x="257302" y="161289"/>
                </a:lnTo>
                <a:lnTo>
                  <a:pt x="253238" y="163830"/>
                </a:lnTo>
                <a:lnTo>
                  <a:pt x="249174" y="165100"/>
                </a:lnTo>
                <a:lnTo>
                  <a:pt x="246380" y="168910"/>
                </a:lnTo>
                <a:lnTo>
                  <a:pt x="244729" y="172720"/>
                </a:lnTo>
                <a:lnTo>
                  <a:pt x="243205" y="176530"/>
                </a:lnTo>
                <a:lnTo>
                  <a:pt x="243332" y="180339"/>
                </a:lnTo>
                <a:lnTo>
                  <a:pt x="245110" y="185420"/>
                </a:lnTo>
                <a:lnTo>
                  <a:pt x="247015" y="189230"/>
                </a:lnTo>
                <a:lnTo>
                  <a:pt x="250063" y="191770"/>
                </a:lnTo>
                <a:lnTo>
                  <a:pt x="258318" y="194310"/>
                </a:lnTo>
                <a:lnTo>
                  <a:pt x="262509" y="194310"/>
                </a:lnTo>
                <a:lnTo>
                  <a:pt x="266573" y="193039"/>
                </a:lnTo>
                <a:lnTo>
                  <a:pt x="270637" y="190500"/>
                </a:lnTo>
                <a:lnTo>
                  <a:pt x="273431" y="187960"/>
                </a:lnTo>
                <a:lnTo>
                  <a:pt x="274955" y="184150"/>
                </a:lnTo>
                <a:lnTo>
                  <a:pt x="276606" y="180339"/>
                </a:lnTo>
                <a:lnTo>
                  <a:pt x="276479" y="175260"/>
                </a:lnTo>
                <a:lnTo>
                  <a:pt x="274574" y="171450"/>
                </a:lnTo>
                <a:lnTo>
                  <a:pt x="272796" y="167639"/>
                </a:lnTo>
                <a:lnTo>
                  <a:pt x="269748" y="165100"/>
                </a:lnTo>
                <a:lnTo>
                  <a:pt x="265557" y="162560"/>
                </a:lnTo>
                <a:lnTo>
                  <a:pt x="261493" y="161289"/>
                </a:lnTo>
                <a:close/>
              </a:path>
              <a:path w="833754" h="441960">
                <a:moveTo>
                  <a:pt x="691177" y="184150"/>
                </a:moveTo>
                <a:lnTo>
                  <a:pt x="683641" y="184150"/>
                </a:lnTo>
                <a:lnTo>
                  <a:pt x="682588" y="191867"/>
                </a:lnTo>
                <a:lnTo>
                  <a:pt x="682847" y="191770"/>
                </a:lnTo>
                <a:lnTo>
                  <a:pt x="691177" y="184150"/>
                </a:lnTo>
                <a:close/>
              </a:path>
              <a:path w="833754" h="441960">
                <a:moveTo>
                  <a:pt x="421132" y="185420"/>
                </a:moveTo>
                <a:lnTo>
                  <a:pt x="399796" y="185420"/>
                </a:lnTo>
                <a:lnTo>
                  <a:pt x="410464" y="187960"/>
                </a:lnTo>
                <a:lnTo>
                  <a:pt x="414655" y="187960"/>
                </a:lnTo>
                <a:lnTo>
                  <a:pt x="417830" y="186689"/>
                </a:lnTo>
                <a:lnTo>
                  <a:pt x="421132" y="185420"/>
                </a:lnTo>
                <a:close/>
              </a:path>
              <a:path w="833754" h="441960">
                <a:moveTo>
                  <a:pt x="705612" y="120650"/>
                </a:moveTo>
                <a:lnTo>
                  <a:pt x="700787" y="120650"/>
                </a:lnTo>
                <a:lnTo>
                  <a:pt x="700304" y="132080"/>
                </a:lnTo>
                <a:lnTo>
                  <a:pt x="697650" y="144780"/>
                </a:lnTo>
                <a:lnTo>
                  <a:pt x="691754" y="157480"/>
                </a:lnTo>
                <a:lnTo>
                  <a:pt x="682742" y="165100"/>
                </a:lnTo>
                <a:lnTo>
                  <a:pt x="667847" y="171450"/>
                </a:lnTo>
                <a:lnTo>
                  <a:pt x="699967" y="171450"/>
                </a:lnTo>
                <a:lnTo>
                  <a:pt x="705979" y="158750"/>
                </a:lnTo>
                <a:lnTo>
                  <a:pt x="707919" y="147320"/>
                </a:lnTo>
                <a:lnTo>
                  <a:pt x="707801" y="134620"/>
                </a:lnTo>
                <a:lnTo>
                  <a:pt x="705612" y="120650"/>
                </a:lnTo>
                <a:close/>
              </a:path>
              <a:path w="833754" h="441960">
                <a:moveTo>
                  <a:pt x="770217" y="0"/>
                </a:moveTo>
                <a:lnTo>
                  <a:pt x="725178" y="20320"/>
                </a:lnTo>
                <a:lnTo>
                  <a:pt x="710538" y="64770"/>
                </a:lnTo>
                <a:lnTo>
                  <a:pt x="712473" y="76200"/>
                </a:lnTo>
                <a:lnTo>
                  <a:pt x="729774" y="115570"/>
                </a:lnTo>
                <a:lnTo>
                  <a:pt x="760042" y="139700"/>
                </a:lnTo>
                <a:lnTo>
                  <a:pt x="771106" y="142239"/>
                </a:lnTo>
                <a:lnTo>
                  <a:pt x="782626" y="142239"/>
                </a:lnTo>
                <a:lnTo>
                  <a:pt x="818133" y="127000"/>
                </a:lnTo>
                <a:lnTo>
                  <a:pt x="826619" y="114300"/>
                </a:lnTo>
                <a:lnTo>
                  <a:pt x="782590" y="114300"/>
                </a:lnTo>
                <a:lnTo>
                  <a:pt x="770058" y="110489"/>
                </a:lnTo>
                <a:lnTo>
                  <a:pt x="754663" y="104139"/>
                </a:lnTo>
                <a:lnTo>
                  <a:pt x="745652" y="96520"/>
                </a:lnTo>
                <a:lnTo>
                  <a:pt x="737726" y="85089"/>
                </a:lnTo>
                <a:lnTo>
                  <a:pt x="730885" y="72389"/>
                </a:lnTo>
                <a:lnTo>
                  <a:pt x="744085" y="64770"/>
                </a:lnTo>
                <a:lnTo>
                  <a:pt x="727329" y="64770"/>
                </a:lnTo>
                <a:lnTo>
                  <a:pt x="725883" y="59689"/>
                </a:lnTo>
                <a:lnTo>
                  <a:pt x="724402" y="46989"/>
                </a:lnTo>
                <a:lnTo>
                  <a:pt x="726694" y="35560"/>
                </a:lnTo>
                <a:lnTo>
                  <a:pt x="729996" y="26670"/>
                </a:lnTo>
                <a:lnTo>
                  <a:pt x="735457" y="21589"/>
                </a:lnTo>
                <a:lnTo>
                  <a:pt x="742950" y="17780"/>
                </a:lnTo>
                <a:lnTo>
                  <a:pt x="747776" y="15239"/>
                </a:lnTo>
                <a:lnTo>
                  <a:pt x="804663" y="15239"/>
                </a:lnTo>
                <a:lnTo>
                  <a:pt x="794747" y="7620"/>
                </a:lnTo>
                <a:lnTo>
                  <a:pt x="782006" y="1270"/>
                </a:lnTo>
                <a:lnTo>
                  <a:pt x="770217" y="0"/>
                </a:lnTo>
                <a:close/>
              </a:path>
              <a:path w="833754" h="441960">
                <a:moveTo>
                  <a:pt x="551815" y="96520"/>
                </a:moveTo>
                <a:lnTo>
                  <a:pt x="497840" y="121920"/>
                </a:lnTo>
                <a:lnTo>
                  <a:pt x="499872" y="125730"/>
                </a:lnTo>
                <a:lnTo>
                  <a:pt x="503428" y="124460"/>
                </a:lnTo>
                <a:lnTo>
                  <a:pt x="528592" y="124460"/>
                </a:lnTo>
                <a:lnTo>
                  <a:pt x="553847" y="101600"/>
                </a:lnTo>
                <a:lnTo>
                  <a:pt x="551815" y="96520"/>
                </a:lnTo>
                <a:close/>
              </a:path>
              <a:path w="833754" h="441960">
                <a:moveTo>
                  <a:pt x="831342" y="66039"/>
                </a:moveTo>
                <a:lnTo>
                  <a:pt x="826070" y="71120"/>
                </a:lnTo>
                <a:lnTo>
                  <a:pt x="824855" y="83820"/>
                </a:lnTo>
                <a:lnTo>
                  <a:pt x="821182" y="95250"/>
                </a:lnTo>
                <a:lnTo>
                  <a:pt x="817118" y="101600"/>
                </a:lnTo>
                <a:lnTo>
                  <a:pt x="811149" y="107950"/>
                </a:lnTo>
                <a:lnTo>
                  <a:pt x="802459" y="111760"/>
                </a:lnTo>
                <a:lnTo>
                  <a:pt x="793108" y="114300"/>
                </a:lnTo>
                <a:lnTo>
                  <a:pt x="826619" y="114300"/>
                </a:lnTo>
                <a:lnTo>
                  <a:pt x="831278" y="102870"/>
                </a:lnTo>
                <a:lnTo>
                  <a:pt x="833546" y="90170"/>
                </a:lnTo>
                <a:lnTo>
                  <a:pt x="833560" y="77470"/>
                </a:lnTo>
                <a:lnTo>
                  <a:pt x="831342" y="66039"/>
                </a:lnTo>
                <a:close/>
              </a:path>
              <a:path w="833754" h="441960">
                <a:moveTo>
                  <a:pt x="432181" y="68580"/>
                </a:moveTo>
                <a:lnTo>
                  <a:pt x="425958" y="71120"/>
                </a:lnTo>
                <a:lnTo>
                  <a:pt x="395859" y="102870"/>
                </a:lnTo>
                <a:lnTo>
                  <a:pt x="400304" y="106680"/>
                </a:lnTo>
                <a:lnTo>
                  <a:pt x="403479" y="104139"/>
                </a:lnTo>
                <a:lnTo>
                  <a:pt x="405892" y="101600"/>
                </a:lnTo>
                <a:lnTo>
                  <a:pt x="407797" y="100330"/>
                </a:lnTo>
                <a:lnTo>
                  <a:pt x="410210" y="99060"/>
                </a:lnTo>
                <a:lnTo>
                  <a:pt x="446006" y="99060"/>
                </a:lnTo>
                <a:lnTo>
                  <a:pt x="432181" y="68580"/>
                </a:lnTo>
                <a:close/>
              </a:path>
              <a:path w="833754" h="441960">
                <a:moveTo>
                  <a:pt x="676872" y="68580"/>
                </a:moveTo>
                <a:lnTo>
                  <a:pt x="633984" y="68580"/>
                </a:lnTo>
                <a:lnTo>
                  <a:pt x="642747" y="71120"/>
                </a:lnTo>
                <a:lnTo>
                  <a:pt x="646430" y="73660"/>
                </a:lnTo>
                <a:lnTo>
                  <a:pt x="652272" y="83820"/>
                </a:lnTo>
                <a:lnTo>
                  <a:pt x="654939" y="87630"/>
                </a:lnTo>
                <a:lnTo>
                  <a:pt x="657352" y="88900"/>
                </a:lnTo>
                <a:lnTo>
                  <a:pt x="661543" y="91439"/>
                </a:lnTo>
                <a:lnTo>
                  <a:pt x="680847" y="77470"/>
                </a:lnTo>
                <a:lnTo>
                  <a:pt x="680720" y="74930"/>
                </a:lnTo>
                <a:lnTo>
                  <a:pt x="676872" y="68580"/>
                </a:lnTo>
                <a:close/>
              </a:path>
              <a:path w="833754" h="441960">
                <a:moveTo>
                  <a:pt x="804663" y="15239"/>
                </a:moveTo>
                <a:lnTo>
                  <a:pt x="753110" y="15239"/>
                </a:lnTo>
                <a:lnTo>
                  <a:pt x="764667" y="16510"/>
                </a:lnTo>
                <a:lnTo>
                  <a:pt x="769874" y="19050"/>
                </a:lnTo>
                <a:lnTo>
                  <a:pt x="774446" y="22860"/>
                </a:lnTo>
                <a:lnTo>
                  <a:pt x="777367" y="25400"/>
                </a:lnTo>
                <a:lnTo>
                  <a:pt x="780796" y="30480"/>
                </a:lnTo>
                <a:lnTo>
                  <a:pt x="784860" y="38100"/>
                </a:lnTo>
                <a:lnTo>
                  <a:pt x="727329" y="64770"/>
                </a:lnTo>
                <a:lnTo>
                  <a:pt x="744085" y="64770"/>
                </a:lnTo>
                <a:lnTo>
                  <a:pt x="812288" y="25400"/>
                </a:lnTo>
                <a:lnTo>
                  <a:pt x="804663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61154" y="3529584"/>
            <a:ext cx="640080" cy="245745"/>
          </a:xfrm>
          <a:custGeom>
            <a:avLst/>
            <a:gdLst/>
            <a:ahLst/>
            <a:cxnLst/>
            <a:rect l="l" t="t" r="r" b="b"/>
            <a:pathLst>
              <a:path w="640079" h="245745">
                <a:moveTo>
                  <a:pt x="38475" y="114553"/>
                </a:moveTo>
                <a:lnTo>
                  <a:pt x="5710" y="152942"/>
                </a:lnTo>
                <a:lnTo>
                  <a:pt x="0" y="177465"/>
                </a:lnTo>
                <a:lnTo>
                  <a:pt x="1713" y="189891"/>
                </a:lnTo>
                <a:lnTo>
                  <a:pt x="35347" y="218184"/>
                </a:lnTo>
                <a:lnTo>
                  <a:pt x="79861" y="225228"/>
                </a:lnTo>
                <a:lnTo>
                  <a:pt x="93830" y="225132"/>
                </a:lnTo>
                <a:lnTo>
                  <a:pt x="139345" y="212383"/>
                </a:lnTo>
                <a:lnTo>
                  <a:pt x="148338" y="201619"/>
                </a:lnTo>
                <a:lnTo>
                  <a:pt x="100811" y="201619"/>
                </a:lnTo>
                <a:lnTo>
                  <a:pt x="87514" y="201148"/>
                </a:lnTo>
                <a:lnTo>
                  <a:pt x="46913" y="193828"/>
                </a:lnTo>
                <a:lnTo>
                  <a:pt x="16732" y="170108"/>
                </a:lnTo>
                <a:lnTo>
                  <a:pt x="15494" y="156826"/>
                </a:lnTo>
                <a:lnTo>
                  <a:pt x="18836" y="145889"/>
                </a:lnTo>
                <a:lnTo>
                  <a:pt x="25775" y="132841"/>
                </a:lnTo>
                <a:lnTo>
                  <a:pt x="34157" y="120649"/>
                </a:lnTo>
                <a:lnTo>
                  <a:pt x="38475" y="114553"/>
                </a:lnTo>
                <a:close/>
              </a:path>
              <a:path w="640079" h="245745">
                <a:moveTo>
                  <a:pt x="147110" y="127661"/>
                </a:moveTo>
                <a:lnTo>
                  <a:pt x="110090" y="137032"/>
                </a:lnTo>
                <a:lnTo>
                  <a:pt x="90037" y="170941"/>
                </a:lnTo>
                <a:lnTo>
                  <a:pt x="89783" y="174243"/>
                </a:lnTo>
                <a:lnTo>
                  <a:pt x="90926" y="176783"/>
                </a:lnTo>
                <a:lnTo>
                  <a:pt x="93466" y="178561"/>
                </a:lnTo>
                <a:lnTo>
                  <a:pt x="96006" y="180466"/>
                </a:lnTo>
                <a:lnTo>
                  <a:pt x="100324" y="181609"/>
                </a:lnTo>
                <a:lnTo>
                  <a:pt x="106547" y="182117"/>
                </a:lnTo>
                <a:lnTo>
                  <a:pt x="108452" y="182244"/>
                </a:lnTo>
                <a:lnTo>
                  <a:pt x="123438" y="184276"/>
                </a:lnTo>
                <a:lnTo>
                  <a:pt x="127629" y="184911"/>
                </a:lnTo>
                <a:lnTo>
                  <a:pt x="130296" y="185419"/>
                </a:lnTo>
                <a:lnTo>
                  <a:pt x="133725" y="185673"/>
                </a:lnTo>
                <a:lnTo>
                  <a:pt x="136138" y="186308"/>
                </a:lnTo>
                <a:lnTo>
                  <a:pt x="137535" y="187324"/>
                </a:lnTo>
                <a:lnTo>
                  <a:pt x="138932" y="188213"/>
                </a:lnTo>
                <a:lnTo>
                  <a:pt x="100811" y="201619"/>
                </a:lnTo>
                <a:lnTo>
                  <a:pt x="148338" y="201619"/>
                </a:lnTo>
                <a:lnTo>
                  <a:pt x="153014" y="191501"/>
                </a:lnTo>
                <a:lnTo>
                  <a:pt x="155617" y="177465"/>
                </a:lnTo>
                <a:lnTo>
                  <a:pt x="155714" y="176783"/>
                </a:lnTo>
                <a:lnTo>
                  <a:pt x="155950" y="173354"/>
                </a:lnTo>
                <a:lnTo>
                  <a:pt x="154680" y="170687"/>
                </a:lnTo>
                <a:lnTo>
                  <a:pt x="117342" y="162051"/>
                </a:lnTo>
                <a:lnTo>
                  <a:pt x="108071" y="161289"/>
                </a:lnTo>
                <a:lnTo>
                  <a:pt x="103626" y="159384"/>
                </a:lnTo>
                <a:lnTo>
                  <a:pt x="103880" y="156082"/>
                </a:lnTo>
                <a:lnTo>
                  <a:pt x="104007" y="153669"/>
                </a:lnTo>
                <a:lnTo>
                  <a:pt x="108071" y="152399"/>
                </a:lnTo>
                <a:lnTo>
                  <a:pt x="122675" y="152229"/>
                </a:lnTo>
                <a:lnTo>
                  <a:pt x="164917" y="152229"/>
                </a:lnTo>
                <a:lnTo>
                  <a:pt x="166741" y="129089"/>
                </a:lnTo>
                <a:lnTo>
                  <a:pt x="147110" y="127661"/>
                </a:lnTo>
                <a:close/>
              </a:path>
              <a:path w="640079" h="245745">
                <a:moveTo>
                  <a:pt x="337437" y="155193"/>
                </a:moveTo>
                <a:lnTo>
                  <a:pt x="296920" y="155193"/>
                </a:lnTo>
                <a:lnTo>
                  <a:pt x="300476" y="158622"/>
                </a:lnTo>
                <a:lnTo>
                  <a:pt x="304413" y="161416"/>
                </a:lnTo>
                <a:lnTo>
                  <a:pt x="308858" y="163448"/>
                </a:lnTo>
                <a:lnTo>
                  <a:pt x="313303" y="165607"/>
                </a:lnTo>
                <a:lnTo>
                  <a:pt x="318637" y="166877"/>
                </a:lnTo>
                <a:lnTo>
                  <a:pt x="336417" y="168274"/>
                </a:lnTo>
                <a:lnTo>
                  <a:pt x="337437" y="155193"/>
                </a:lnTo>
                <a:close/>
              </a:path>
              <a:path w="640079" h="245745">
                <a:moveTo>
                  <a:pt x="337824" y="150240"/>
                </a:moveTo>
                <a:lnTo>
                  <a:pt x="226435" y="150240"/>
                </a:lnTo>
                <a:lnTo>
                  <a:pt x="231134" y="153669"/>
                </a:lnTo>
                <a:lnTo>
                  <a:pt x="235198" y="156082"/>
                </a:lnTo>
                <a:lnTo>
                  <a:pt x="243453" y="160019"/>
                </a:lnTo>
                <a:lnTo>
                  <a:pt x="248406" y="161416"/>
                </a:lnTo>
                <a:lnTo>
                  <a:pt x="272028" y="163194"/>
                </a:lnTo>
                <a:lnTo>
                  <a:pt x="279013" y="162940"/>
                </a:lnTo>
                <a:lnTo>
                  <a:pt x="284220" y="161543"/>
                </a:lnTo>
                <a:lnTo>
                  <a:pt x="287776" y="160527"/>
                </a:lnTo>
                <a:lnTo>
                  <a:pt x="292094" y="158495"/>
                </a:lnTo>
                <a:lnTo>
                  <a:pt x="296920" y="155193"/>
                </a:lnTo>
                <a:lnTo>
                  <a:pt x="337437" y="155193"/>
                </a:lnTo>
                <a:lnTo>
                  <a:pt x="337824" y="150240"/>
                </a:lnTo>
                <a:close/>
              </a:path>
              <a:path w="640079" h="245745">
                <a:moveTo>
                  <a:pt x="164714" y="154805"/>
                </a:moveTo>
                <a:lnTo>
                  <a:pt x="202305" y="157733"/>
                </a:lnTo>
                <a:lnTo>
                  <a:pt x="208827" y="157595"/>
                </a:lnTo>
                <a:lnTo>
                  <a:pt x="216402" y="155701"/>
                </a:lnTo>
                <a:lnTo>
                  <a:pt x="176143" y="155701"/>
                </a:lnTo>
                <a:lnTo>
                  <a:pt x="164714" y="154805"/>
                </a:lnTo>
                <a:close/>
              </a:path>
              <a:path w="640079" h="245745">
                <a:moveTo>
                  <a:pt x="166741" y="129089"/>
                </a:moveTo>
                <a:lnTo>
                  <a:pt x="164917" y="152229"/>
                </a:lnTo>
                <a:lnTo>
                  <a:pt x="164809" y="154812"/>
                </a:lnTo>
                <a:lnTo>
                  <a:pt x="176143" y="155701"/>
                </a:lnTo>
                <a:lnTo>
                  <a:pt x="178174" y="129941"/>
                </a:lnTo>
                <a:lnTo>
                  <a:pt x="166741" y="129089"/>
                </a:lnTo>
                <a:close/>
              </a:path>
              <a:path w="640079" h="245745">
                <a:moveTo>
                  <a:pt x="178174" y="129941"/>
                </a:moveTo>
                <a:lnTo>
                  <a:pt x="176143" y="155701"/>
                </a:lnTo>
                <a:lnTo>
                  <a:pt x="216402" y="155701"/>
                </a:lnTo>
                <a:lnTo>
                  <a:pt x="216910" y="155574"/>
                </a:lnTo>
                <a:lnTo>
                  <a:pt x="221355" y="153415"/>
                </a:lnTo>
                <a:lnTo>
                  <a:pt x="226435" y="150240"/>
                </a:lnTo>
                <a:lnTo>
                  <a:pt x="337824" y="150240"/>
                </a:lnTo>
                <a:lnTo>
                  <a:pt x="338557" y="140842"/>
                </a:lnTo>
                <a:lnTo>
                  <a:pt x="324352" y="140842"/>
                </a:lnTo>
                <a:lnTo>
                  <a:pt x="321685" y="140715"/>
                </a:lnTo>
                <a:lnTo>
                  <a:pt x="315970" y="140207"/>
                </a:lnTo>
                <a:lnTo>
                  <a:pt x="311525" y="138048"/>
                </a:lnTo>
                <a:lnTo>
                  <a:pt x="311144" y="137540"/>
                </a:lnTo>
                <a:lnTo>
                  <a:pt x="276092" y="137540"/>
                </a:lnTo>
                <a:lnTo>
                  <a:pt x="252470" y="135762"/>
                </a:lnTo>
                <a:lnTo>
                  <a:pt x="247136" y="133095"/>
                </a:lnTo>
                <a:lnTo>
                  <a:pt x="246142" y="131952"/>
                </a:lnTo>
                <a:lnTo>
                  <a:pt x="203448" y="131952"/>
                </a:lnTo>
                <a:lnTo>
                  <a:pt x="178174" y="129941"/>
                </a:lnTo>
                <a:close/>
              </a:path>
              <a:path w="640079" h="245745">
                <a:moveTo>
                  <a:pt x="164917" y="152229"/>
                </a:moveTo>
                <a:lnTo>
                  <a:pt x="122675" y="152229"/>
                </a:lnTo>
                <a:lnTo>
                  <a:pt x="134947" y="152674"/>
                </a:lnTo>
                <a:lnTo>
                  <a:pt x="150235" y="153669"/>
                </a:lnTo>
                <a:lnTo>
                  <a:pt x="164714" y="154805"/>
                </a:lnTo>
                <a:lnTo>
                  <a:pt x="164917" y="152229"/>
                </a:lnTo>
                <a:close/>
              </a:path>
              <a:path w="640079" h="245745">
                <a:moveTo>
                  <a:pt x="330956" y="89026"/>
                </a:moveTo>
                <a:lnTo>
                  <a:pt x="320034" y="104393"/>
                </a:lnTo>
                <a:lnTo>
                  <a:pt x="323802" y="110362"/>
                </a:lnTo>
                <a:lnTo>
                  <a:pt x="326003" y="113664"/>
                </a:lnTo>
                <a:lnTo>
                  <a:pt x="326511" y="114680"/>
                </a:lnTo>
                <a:lnTo>
                  <a:pt x="330194" y="121157"/>
                </a:lnTo>
                <a:lnTo>
                  <a:pt x="331718" y="127126"/>
                </a:lnTo>
                <a:lnTo>
                  <a:pt x="331210" y="132587"/>
                </a:lnTo>
                <a:lnTo>
                  <a:pt x="331083" y="135254"/>
                </a:lnTo>
                <a:lnTo>
                  <a:pt x="330067" y="137286"/>
                </a:lnTo>
                <a:lnTo>
                  <a:pt x="328289" y="138683"/>
                </a:lnTo>
                <a:lnTo>
                  <a:pt x="326511" y="140207"/>
                </a:lnTo>
                <a:lnTo>
                  <a:pt x="324352" y="140842"/>
                </a:lnTo>
                <a:lnTo>
                  <a:pt x="338557" y="140842"/>
                </a:lnTo>
                <a:lnTo>
                  <a:pt x="339280" y="131569"/>
                </a:lnTo>
                <a:lnTo>
                  <a:pt x="339397" y="128450"/>
                </a:lnTo>
                <a:lnTo>
                  <a:pt x="339550" y="116551"/>
                </a:lnTo>
                <a:lnTo>
                  <a:pt x="338068" y="105536"/>
                </a:lnTo>
                <a:lnTo>
                  <a:pt x="336925" y="100964"/>
                </a:lnTo>
                <a:lnTo>
                  <a:pt x="334512" y="95503"/>
                </a:lnTo>
                <a:lnTo>
                  <a:pt x="330956" y="89026"/>
                </a:lnTo>
                <a:close/>
              </a:path>
              <a:path w="640079" h="245745">
                <a:moveTo>
                  <a:pt x="298444" y="96138"/>
                </a:moveTo>
                <a:lnTo>
                  <a:pt x="291459" y="104647"/>
                </a:lnTo>
                <a:lnTo>
                  <a:pt x="291967" y="107949"/>
                </a:lnTo>
                <a:lnTo>
                  <a:pt x="292444" y="113664"/>
                </a:lnTo>
                <a:lnTo>
                  <a:pt x="276092" y="137540"/>
                </a:lnTo>
                <a:lnTo>
                  <a:pt x="311144" y="137540"/>
                </a:lnTo>
                <a:lnTo>
                  <a:pt x="308477" y="133984"/>
                </a:lnTo>
                <a:lnTo>
                  <a:pt x="304921" y="129412"/>
                </a:lnTo>
                <a:lnTo>
                  <a:pt x="302254" y="121538"/>
                </a:lnTo>
                <a:lnTo>
                  <a:pt x="300458" y="110235"/>
                </a:lnTo>
                <a:lnTo>
                  <a:pt x="298444" y="96138"/>
                </a:lnTo>
                <a:close/>
              </a:path>
              <a:path w="640079" h="245745">
                <a:moveTo>
                  <a:pt x="228594" y="90677"/>
                </a:moveTo>
                <a:lnTo>
                  <a:pt x="221736" y="99186"/>
                </a:lnTo>
                <a:lnTo>
                  <a:pt x="222244" y="102742"/>
                </a:lnTo>
                <a:lnTo>
                  <a:pt x="222567" y="105536"/>
                </a:lnTo>
                <a:lnTo>
                  <a:pt x="203448" y="131952"/>
                </a:lnTo>
                <a:lnTo>
                  <a:pt x="246142" y="131952"/>
                </a:lnTo>
                <a:lnTo>
                  <a:pt x="230626" y="100075"/>
                </a:lnTo>
                <a:lnTo>
                  <a:pt x="228594" y="90677"/>
                </a:lnTo>
                <a:close/>
              </a:path>
              <a:path w="640079" h="245745">
                <a:moveTo>
                  <a:pt x="175166" y="129702"/>
                </a:moveTo>
                <a:lnTo>
                  <a:pt x="178174" y="129941"/>
                </a:lnTo>
                <a:lnTo>
                  <a:pt x="175166" y="129702"/>
                </a:lnTo>
                <a:close/>
              </a:path>
              <a:path w="640079" h="245745">
                <a:moveTo>
                  <a:pt x="166745" y="129031"/>
                </a:moveTo>
                <a:lnTo>
                  <a:pt x="175166" y="129702"/>
                </a:lnTo>
                <a:lnTo>
                  <a:pt x="166745" y="129031"/>
                </a:lnTo>
                <a:close/>
              </a:path>
              <a:path w="640079" h="245745">
                <a:moveTo>
                  <a:pt x="345942" y="216534"/>
                </a:moveTo>
                <a:lnTo>
                  <a:pt x="343021" y="222249"/>
                </a:lnTo>
                <a:lnTo>
                  <a:pt x="349752" y="225424"/>
                </a:lnTo>
                <a:lnTo>
                  <a:pt x="356737" y="228599"/>
                </a:lnTo>
                <a:lnTo>
                  <a:pt x="363595" y="231901"/>
                </a:lnTo>
                <a:lnTo>
                  <a:pt x="411794" y="245141"/>
                </a:lnTo>
                <a:lnTo>
                  <a:pt x="423028" y="242315"/>
                </a:lnTo>
                <a:lnTo>
                  <a:pt x="437323" y="235902"/>
                </a:lnTo>
                <a:lnTo>
                  <a:pt x="446185" y="230666"/>
                </a:lnTo>
                <a:lnTo>
                  <a:pt x="452995" y="225551"/>
                </a:lnTo>
                <a:lnTo>
                  <a:pt x="385185" y="225551"/>
                </a:lnTo>
                <a:lnTo>
                  <a:pt x="379343" y="225043"/>
                </a:lnTo>
                <a:lnTo>
                  <a:pt x="372993" y="223900"/>
                </a:lnTo>
                <a:lnTo>
                  <a:pt x="359150" y="220090"/>
                </a:lnTo>
                <a:lnTo>
                  <a:pt x="352419" y="218312"/>
                </a:lnTo>
                <a:lnTo>
                  <a:pt x="345942" y="216534"/>
                </a:lnTo>
                <a:close/>
              </a:path>
              <a:path w="640079" h="245745">
                <a:moveTo>
                  <a:pt x="466973" y="90804"/>
                </a:moveTo>
                <a:lnTo>
                  <a:pt x="458985" y="116462"/>
                </a:lnTo>
                <a:lnTo>
                  <a:pt x="465764" y="126866"/>
                </a:lnTo>
                <a:lnTo>
                  <a:pt x="471543" y="138535"/>
                </a:lnTo>
                <a:lnTo>
                  <a:pt x="474784" y="150591"/>
                </a:lnTo>
                <a:lnTo>
                  <a:pt x="475121" y="163316"/>
                </a:lnTo>
                <a:lnTo>
                  <a:pt x="472264" y="172398"/>
                </a:lnTo>
                <a:lnTo>
                  <a:pt x="445007" y="204329"/>
                </a:lnTo>
                <a:lnTo>
                  <a:pt x="409079" y="222893"/>
                </a:lnTo>
                <a:lnTo>
                  <a:pt x="385185" y="225551"/>
                </a:lnTo>
                <a:lnTo>
                  <a:pt x="452995" y="225551"/>
                </a:lnTo>
                <a:lnTo>
                  <a:pt x="482153" y="191155"/>
                </a:lnTo>
                <a:lnTo>
                  <a:pt x="487719" y="136884"/>
                </a:lnTo>
                <a:lnTo>
                  <a:pt x="486193" y="124847"/>
                </a:lnTo>
                <a:lnTo>
                  <a:pt x="481909" y="111877"/>
                </a:lnTo>
                <a:lnTo>
                  <a:pt x="475693" y="101414"/>
                </a:lnTo>
                <a:lnTo>
                  <a:pt x="466973" y="90804"/>
                </a:lnTo>
                <a:close/>
              </a:path>
              <a:path w="640079" h="245745">
                <a:moveTo>
                  <a:pt x="544575" y="184477"/>
                </a:moveTo>
                <a:lnTo>
                  <a:pt x="636264" y="191642"/>
                </a:lnTo>
                <a:lnTo>
                  <a:pt x="636744" y="185292"/>
                </a:lnTo>
                <a:lnTo>
                  <a:pt x="554857" y="185292"/>
                </a:lnTo>
                <a:lnTo>
                  <a:pt x="544575" y="184477"/>
                </a:lnTo>
                <a:close/>
              </a:path>
              <a:path w="640079" h="245745">
                <a:moveTo>
                  <a:pt x="546602" y="158749"/>
                </a:moveTo>
                <a:lnTo>
                  <a:pt x="544575" y="184477"/>
                </a:lnTo>
                <a:lnTo>
                  <a:pt x="554857" y="185292"/>
                </a:lnTo>
                <a:lnTo>
                  <a:pt x="556761" y="159532"/>
                </a:lnTo>
                <a:lnTo>
                  <a:pt x="546602" y="158749"/>
                </a:lnTo>
                <a:close/>
              </a:path>
              <a:path w="640079" h="245745">
                <a:moveTo>
                  <a:pt x="556761" y="159532"/>
                </a:moveTo>
                <a:lnTo>
                  <a:pt x="554857" y="185292"/>
                </a:lnTo>
                <a:lnTo>
                  <a:pt x="636744" y="185292"/>
                </a:lnTo>
                <a:lnTo>
                  <a:pt x="638290" y="164845"/>
                </a:lnTo>
                <a:lnTo>
                  <a:pt x="625723" y="164845"/>
                </a:lnTo>
                <a:lnTo>
                  <a:pt x="556761" y="159532"/>
                </a:lnTo>
                <a:close/>
              </a:path>
              <a:path w="640079" h="245745">
                <a:moveTo>
                  <a:pt x="520313" y="0"/>
                </a:moveTo>
                <a:lnTo>
                  <a:pt x="499866" y="27431"/>
                </a:lnTo>
                <a:lnTo>
                  <a:pt x="503422" y="31241"/>
                </a:lnTo>
                <a:lnTo>
                  <a:pt x="506089" y="35687"/>
                </a:lnTo>
                <a:lnTo>
                  <a:pt x="507867" y="40639"/>
                </a:lnTo>
                <a:lnTo>
                  <a:pt x="509391" y="44576"/>
                </a:lnTo>
                <a:lnTo>
                  <a:pt x="510407" y="49656"/>
                </a:lnTo>
                <a:lnTo>
                  <a:pt x="511266" y="60492"/>
                </a:lnTo>
                <a:lnTo>
                  <a:pt x="511406" y="66905"/>
                </a:lnTo>
                <a:lnTo>
                  <a:pt x="511404" y="79804"/>
                </a:lnTo>
                <a:lnTo>
                  <a:pt x="511290" y="88614"/>
                </a:lnTo>
                <a:lnTo>
                  <a:pt x="511037" y="99259"/>
                </a:lnTo>
                <a:lnTo>
                  <a:pt x="510762" y="113918"/>
                </a:lnTo>
                <a:lnTo>
                  <a:pt x="512058" y="152399"/>
                </a:lnTo>
                <a:lnTo>
                  <a:pt x="518535" y="174243"/>
                </a:lnTo>
                <a:lnTo>
                  <a:pt x="522091" y="180085"/>
                </a:lnTo>
                <a:lnTo>
                  <a:pt x="527298" y="183133"/>
                </a:lnTo>
                <a:lnTo>
                  <a:pt x="544575" y="184477"/>
                </a:lnTo>
                <a:lnTo>
                  <a:pt x="546602" y="158749"/>
                </a:lnTo>
                <a:lnTo>
                  <a:pt x="547161" y="158749"/>
                </a:lnTo>
                <a:lnTo>
                  <a:pt x="522819" y="115569"/>
                </a:lnTo>
                <a:lnTo>
                  <a:pt x="522942" y="106804"/>
                </a:lnTo>
                <a:lnTo>
                  <a:pt x="523628" y="92237"/>
                </a:lnTo>
                <a:lnTo>
                  <a:pt x="524172" y="79804"/>
                </a:lnTo>
                <a:lnTo>
                  <a:pt x="524650" y="66905"/>
                </a:lnTo>
                <a:lnTo>
                  <a:pt x="524955" y="55595"/>
                </a:lnTo>
                <a:lnTo>
                  <a:pt x="524884" y="35687"/>
                </a:lnTo>
                <a:lnTo>
                  <a:pt x="524102" y="23625"/>
                </a:lnTo>
                <a:lnTo>
                  <a:pt x="522541" y="11239"/>
                </a:lnTo>
                <a:lnTo>
                  <a:pt x="520313" y="0"/>
                </a:lnTo>
                <a:close/>
              </a:path>
              <a:path w="640079" h="245745">
                <a:moveTo>
                  <a:pt x="639866" y="139826"/>
                </a:moveTo>
                <a:lnTo>
                  <a:pt x="624453" y="139826"/>
                </a:lnTo>
                <a:lnTo>
                  <a:pt x="625977" y="147700"/>
                </a:lnTo>
                <a:lnTo>
                  <a:pt x="626191" y="152399"/>
                </a:lnTo>
                <a:lnTo>
                  <a:pt x="626248" y="157606"/>
                </a:lnTo>
                <a:lnTo>
                  <a:pt x="625723" y="164845"/>
                </a:lnTo>
                <a:lnTo>
                  <a:pt x="638290" y="164845"/>
                </a:lnTo>
                <a:lnTo>
                  <a:pt x="639832" y="144446"/>
                </a:lnTo>
                <a:lnTo>
                  <a:pt x="639866" y="139826"/>
                </a:lnTo>
                <a:close/>
              </a:path>
              <a:path w="640079" h="245745">
                <a:moveTo>
                  <a:pt x="547161" y="158749"/>
                </a:moveTo>
                <a:lnTo>
                  <a:pt x="546602" y="158749"/>
                </a:lnTo>
                <a:lnTo>
                  <a:pt x="556761" y="159532"/>
                </a:lnTo>
                <a:lnTo>
                  <a:pt x="547161" y="158749"/>
                </a:lnTo>
                <a:close/>
              </a:path>
              <a:path w="640079" h="245745">
                <a:moveTo>
                  <a:pt x="609418" y="66905"/>
                </a:moveTo>
                <a:lnTo>
                  <a:pt x="578440" y="104369"/>
                </a:lnTo>
                <a:lnTo>
                  <a:pt x="575939" y="125729"/>
                </a:lnTo>
                <a:lnTo>
                  <a:pt x="578098" y="131952"/>
                </a:lnTo>
                <a:lnTo>
                  <a:pt x="603625" y="143636"/>
                </a:lnTo>
                <a:lnTo>
                  <a:pt x="607689" y="143382"/>
                </a:lnTo>
                <a:lnTo>
                  <a:pt x="615182" y="141985"/>
                </a:lnTo>
                <a:lnTo>
                  <a:pt x="619246" y="141096"/>
                </a:lnTo>
                <a:lnTo>
                  <a:pt x="624453" y="139826"/>
                </a:lnTo>
                <a:lnTo>
                  <a:pt x="639866" y="139826"/>
                </a:lnTo>
                <a:lnTo>
                  <a:pt x="639847" y="130295"/>
                </a:lnTo>
                <a:lnTo>
                  <a:pt x="639126" y="119048"/>
                </a:lnTo>
                <a:lnTo>
                  <a:pt x="638774" y="116585"/>
                </a:lnTo>
                <a:lnTo>
                  <a:pt x="605276" y="116585"/>
                </a:lnTo>
                <a:lnTo>
                  <a:pt x="602990" y="116331"/>
                </a:lnTo>
                <a:lnTo>
                  <a:pt x="594354" y="115696"/>
                </a:lnTo>
                <a:lnTo>
                  <a:pt x="590290" y="111378"/>
                </a:lnTo>
                <a:lnTo>
                  <a:pt x="591179" y="100456"/>
                </a:lnTo>
                <a:lnTo>
                  <a:pt x="592195" y="97916"/>
                </a:lnTo>
                <a:lnTo>
                  <a:pt x="594100" y="95757"/>
                </a:lnTo>
                <a:lnTo>
                  <a:pt x="596005" y="93725"/>
                </a:lnTo>
                <a:lnTo>
                  <a:pt x="598291" y="92709"/>
                </a:lnTo>
                <a:lnTo>
                  <a:pt x="633825" y="92709"/>
                </a:lnTo>
                <a:lnTo>
                  <a:pt x="628458" y="79804"/>
                </a:lnTo>
                <a:lnTo>
                  <a:pt x="620059" y="70563"/>
                </a:lnTo>
                <a:lnTo>
                  <a:pt x="609418" y="66905"/>
                </a:lnTo>
                <a:close/>
              </a:path>
              <a:path w="640079" h="245745">
                <a:moveTo>
                  <a:pt x="633825" y="92709"/>
                </a:moveTo>
                <a:lnTo>
                  <a:pt x="598291" y="92709"/>
                </a:lnTo>
                <a:lnTo>
                  <a:pt x="600958" y="92963"/>
                </a:lnTo>
                <a:lnTo>
                  <a:pt x="604768" y="93217"/>
                </a:lnTo>
                <a:lnTo>
                  <a:pt x="608451" y="96011"/>
                </a:lnTo>
                <a:lnTo>
                  <a:pt x="612261" y="101345"/>
                </a:lnTo>
                <a:lnTo>
                  <a:pt x="615055" y="105155"/>
                </a:lnTo>
                <a:lnTo>
                  <a:pt x="616960" y="108965"/>
                </a:lnTo>
                <a:lnTo>
                  <a:pt x="618103" y="112648"/>
                </a:lnTo>
                <a:lnTo>
                  <a:pt x="615563" y="113918"/>
                </a:lnTo>
                <a:lnTo>
                  <a:pt x="613023" y="114934"/>
                </a:lnTo>
                <a:lnTo>
                  <a:pt x="610356" y="115569"/>
                </a:lnTo>
                <a:lnTo>
                  <a:pt x="607816" y="116331"/>
                </a:lnTo>
                <a:lnTo>
                  <a:pt x="605276" y="116585"/>
                </a:lnTo>
                <a:lnTo>
                  <a:pt x="638774" y="116585"/>
                </a:lnTo>
                <a:lnTo>
                  <a:pt x="637376" y="106804"/>
                </a:lnTo>
                <a:lnTo>
                  <a:pt x="634625" y="94632"/>
                </a:lnTo>
                <a:lnTo>
                  <a:pt x="633825" y="92709"/>
                </a:lnTo>
                <a:close/>
              </a:path>
              <a:path w="640079" h="245745">
                <a:moveTo>
                  <a:pt x="606038" y="11049"/>
                </a:moveTo>
                <a:lnTo>
                  <a:pt x="593338" y="31876"/>
                </a:lnTo>
                <a:lnTo>
                  <a:pt x="616325" y="46481"/>
                </a:lnTo>
                <a:lnTo>
                  <a:pt x="629406" y="25780"/>
                </a:lnTo>
                <a:lnTo>
                  <a:pt x="606038" y="11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09179" y="3769334"/>
            <a:ext cx="1021829" cy="797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17993" y="5461634"/>
            <a:ext cx="1623949" cy="1204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89242" y="3796888"/>
            <a:ext cx="952500" cy="6515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069102" y="2958973"/>
            <a:ext cx="1035685" cy="594995"/>
          </a:xfrm>
          <a:custGeom>
            <a:avLst/>
            <a:gdLst/>
            <a:ahLst/>
            <a:cxnLst/>
            <a:rect l="l" t="t" r="r" b="b"/>
            <a:pathLst>
              <a:path w="1035684" h="594995">
                <a:moveTo>
                  <a:pt x="60625" y="448780"/>
                </a:moveTo>
                <a:lnTo>
                  <a:pt x="22507" y="462750"/>
                </a:lnTo>
                <a:lnTo>
                  <a:pt x="0" y="502120"/>
                </a:lnTo>
                <a:lnTo>
                  <a:pt x="4440" y="516090"/>
                </a:lnTo>
                <a:lnTo>
                  <a:pt x="12951" y="523710"/>
                </a:lnTo>
                <a:lnTo>
                  <a:pt x="25182" y="527520"/>
                </a:lnTo>
                <a:lnTo>
                  <a:pt x="41117" y="527520"/>
                </a:lnTo>
                <a:lnTo>
                  <a:pt x="32570" y="536410"/>
                </a:lnTo>
                <a:lnTo>
                  <a:pt x="24895" y="546570"/>
                </a:lnTo>
                <a:lnTo>
                  <a:pt x="20755" y="556730"/>
                </a:lnTo>
                <a:lnTo>
                  <a:pt x="20274" y="566890"/>
                </a:lnTo>
                <a:lnTo>
                  <a:pt x="23576" y="578320"/>
                </a:lnTo>
                <a:lnTo>
                  <a:pt x="30752" y="585940"/>
                </a:lnTo>
                <a:lnTo>
                  <a:pt x="42238" y="592290"/>
                </a:lnTo>
                <a:lnTo>
                  <a:pt x="59372" y="594830"/>
                </a:lnTo>
                <a:lnTo>
                  <a:pt x="71035" y="594830"/>
                </a:lnTo>
                <a:lnTo>
                  <a:pt x="83460" y="592290"/>
                </a:lnTo>
                <a:lnTo>
                  <a:pt x="97045" y="587210"/>
                </a:lnTo>
                <a:lnTo>
                  <a:pt x="105630" y="582130"/>
                </a:lnTo>
                <a:lnTo>
                  <a:pt x="72370" y="582130"/>
                </a:lnTo>
                <a:lnTo>
                  <a:pt x="58564" y="577050"/>
                </a:lnTo>
                <a:lnTo>
                  <a:pt x="51930" y="566890"/>
                </a:lnTo>
                <a:lnTo>
                  <a:pt x="44824" y="550380"/>
                </a:lnTo>
                <a:lnTo>
                  <a:pt x="46129" y="538950"/>
                </a:lnTo>
                <a:lnTo>
                  <a:pt x="52386" y="530060"/>
                </a:lnTo>
                <a:lnTo>
                  <a:pt x="63596" y="522440"/>
                </a:lnTo>
                <a:lnTo>
                  <a:pt x="65247" y="522440"/>
                </a:lnTo>
                <a:lnTo>
                  <a:pt x="67787" y="521170"/>
                </a:lnTo>
                <a:lnTo>
                  <a:pt x="70962" y="521170"/>
                </a:lnTo>
                <a:lnTo>
                  <a:pt x="75280" y="519900"/>
                </a:lnTo>
                <a:lnTo>
                  <a:pt x="78328" y="518630"/>
                </a:lnTo>
                <a:lnTo>
                  <a:pt x="40501" y="518630"/>
                </a:lnTo>
                <a:lnTo>
                  <a:pt x="31252" y="513550"/>
                </a:lnTo>
                <a:lnTo>
                  <a:pt x="24226" y="502120"/>
                </a:lnTo>
                <a:lnTo>
                  <a:pt x="20543" y="493230"/>
                </a:lnTo>
                <a:lnTo>
                  <a:pt x="20035" y="485610"/>
                </a:lnTo>
                <a:lnTo>
                  <a:pt x="22702" y="479260"/>
                </a:lnTo>
                <a:lnTo>
                  <a:pt x="25242" y="472910"/>
                </a:lnTo>
                <a:lnTo>
                  <a:pt x="30068" y="467830"/>
                </a:lnTo>
                <a:lnTo>
                  <a:pt x="41705" y="462750"/>
                </a:lnTo>
                <a:lnTo>
                  <a:pt x="89377" y="462750"/>
                </a:lnTo>
                <a:lnTo>
                  <a:pt x="89377" y="461480"/>
                </a:lnTo>
                <a:lnTo>
                  <a:pt x="86884" y="456400"/>
                </a:lnTo>
                <a:lnTo>
                  <a:pt x="78742" y="451320"/>
                </a:lnTo>
                <a:lnTo>
                  <a:pt x="60625" y="448780"/>
                </a:lnTo>
                <a:close/>
              </a:path>
              <a:path w="1035684" h="594995">
                <a:moveTo>
                  <a:pt x="117825" y="531330"/>
                </a:moveTo>
                <a:lnTo>
                  <a:pt x="114523" y="531330"/>
                </a:lnTo>
                <a:lnTo>
                  <a:pt x="111348" y="532600"/>
                </a:lnTo>
                <a:lnTo>
                  <a:pt x="107665" y="533870"/>
                </a:lnTo>
                <a:lnTo>
                  <a:pt x="105125" y="536410"/>
                </a:lnTo>
                <a:lnTo>
                  <a:pt x="103982" y="540220"/>
                </a:lnTo>
                <a:lnTo>
                  <a:pt x="102712" y="542760"/>
                </a:lnTo>
                <a:lnTo>
                  <a:pt x="102521" y="546570"/>
                </a:lnTo>
                <a:lnTo>
                  <a:pt x="102547" y="556730"/>
                </a:lnTo>
                <a:lnTo>
                  <a:pt x="102624" y="564350"/>
                </a:lnTo>
                <a:lnTo>
                  <a:pt x="96547" y="574510"/>
                </a:lnTo>
                <a:lnTo>
                  <a:pt x="83239" y="582130"/>
                </a:lnTo>
                <a:lnTo>
                  <a:pt x="105630" y="582130"/>
                </a:lnTo>
                <a:lnTo>
                  <a:pt x="107776" y="580860"/>
                </a:lnTo>
                <a:lnTo>
                  <a:pt x="117328" y="571970"/>
                </a:lnTo>
                <a:lnTo>
                  <a:pt x="126128" y="561810"/>
                </a:lnTo>
                <a:lnTo>
                  <a:pt x="130422" y="550380"/>
                </a:lnTo>
                <a:lnTo>
                  <a:pt x="128747" y="538950"/>
                </a:lnTo>
                <a:lnTo>
                  <a:pt x="127223" y="535140"/>
                </a:lnTo>
                <a:lnTo>
                  <a:pt x="124683" y="533870"/>
                </a:lnTo>
                <a:lnTo>
                  <a:pt x="117825" y="531330"/>
                </a:lnTo>
                <a:close/>
              </a:path>
              <a:path w="1035684" h="594995">
                <a:moveTo>
                  <a:pt x="137432" y="372580"/>
                </a:moveTo>
                <a:lnTo>
                  <a:pt x="113904" y="372580"/>
                </a:lnTo>
                <a:lnTo>
                  <a:pt x="126400" y="378930"/>
                </a:lnTo>
                <a:lnTo>
                  <a:pt x="134076" y="386550"/>
                </a:lnTo>
                <a:lnTo>
                  <a:pt x="142443" y="396710"/>
                </a:lnTo>
                <a:lnTo>
                  <a:pt x="151480" y="409410"/>
                </a:lnTo>
                <a:lnTo>
                  <a:pt x="147543" y="560540"/>
                </a:lnTo>
                <a:lnTo>
                  <a:pt x="173324" y="549110"/>
                </a:lnTo>
                <a:lnTo>
                  <a:pt x="174086" y="439890"/>
                </a:lnTo>
                <a:lnTo>
                  <a:pt x="188170" y="439890"/>
                </a:lnTo>
                <a:lnTo>
                  <a:pt x="170698" y="415760"/>
                </a:lnTo>
                <a:lnTo>
                  <a:pt x="160731" y="403060"/>
                </a:lnTo>
                <a:lnTo>
                  <a:pt x="152038" y="390360"/>
                </a:lnTo>
                <a:lnTo>
                  <a:pt x="144606" y="381470"/>
                </a:lnTo>
                <a:lnTo>
                  <a:pt x="138422" y="373850"/>
                </a:lnTo>
                <a:lnTo>
                  <a:pt x="137432" y="372580"/>
                </a:lnTo>
                <a:close/>
              </a:path>
              <a:path w="1035684" h="594995">
                <a:moveTo>
                  <a:pt x="85186" y="505930"/>
                </a:moveTo>
                <a:lnTo>
                  <a:pt x="81757" y="505930"/>
                </a:lnTo>
                <a:lnTo>
                  <a:pt x="76169" y="507200"/>
                </a:lnTo>
                <a:lnTo>
                  <a:pt x="73883" y="508470"/>
                </a:lnTo>
                <a:lnTo>
                  <a:pt x="70835" y="509740"/>
                </a:lnTo>
                <a:lnTo>
                  <a:pt x="66898" y="512280"/>
                </a:lnTo>
                <a:lnTo>
                  <a:pt x="64739" y="513550"/>
                </a:lnTo>
                <a:lnTo>
                  <a:pt x="62707" y="514820"/>
                </a:lnTo>
                <a:lnTo>
                  <a:pt x="51989" y="518630"/>
                </a:lnTo>
                <a:lnTo>
                  <a:pt x="78328" y="518630"/>
                </a:lnTo>
                <a:lnTo>
                  <a:pt x="80360" y="517360"/>
                </a:lnTo>
                <a:lnTo>
                  <a:pt x="86075" y="514820"/>
                </a:lnTo>
                <a:lnTo>
                  <a:pt x="88107" y="512280"/>
                </a:lnTo>
                <a:lnTo>
                  <a:pt x="86583" y="508470"/>
                </a:lnTo>
                <a:lnTo>
                  <a:pt x="85186" y="505930"/>
                </a:lnTo>
                <a:close/>
              </a:path>
              <a:path w="1035684" h="594995">
                <a:moveTo>
                  <a:pt x="188170" y="439890"/>
                </a:moveTo>
                <a:lnTo>
                  <a:pt x="174086" y="439890"/>
                </a:lnTo>
                <a:lnTo>
                  <a:pt x="211293" y="490690"/>
                </a:lnTo>
                <a:lnTo>
                  <a:pt x="221685" y="503390"/>
                </a:lnTo>
                <a:lnTo>
                  <a:pt x="230584" y="512280"/>
                </a:lnTo>
                <a:lnTo>
                  <a:pt x="237967" y="516090"/>
                </a:lnTo>
                <a:lnTo>
                  <a:pt x="245206" y="517360"/>
                </a:lnTo>
                <a:lnTo>
                  <a:pt x="251556" y="517360"/>
                </a:lnTo>
                <a:lnTo>
                  <a:pt x="259998" y="513550"/>
                </a:lnTo>
                <a:lnTo>
                  <a:pt x="266892" y="505930"/>
                </a:lnTo>
                <a:lnTo>
                  <a:pt x="269215" y="497040"/>
                </a:lnTo>
                <a:lnTo>
                  <a:pt x="245079" y="497040"/>
                </a:lnTo>
                <a:lnTo>
                  <a:pt x="238602" y="495770"/>
                </a:lnTo>
                <a:lnTo>
                  <a:pt x="230009" y="490690"/>
                </a:lnTo>
                <a:lnTo>
                  <a:pt x="222597" y="484340"/>
                </a:lnTo>
                <a:lnTo>
                  <a:pt x="213869" y="474180"/>
                </a:lnTo>
                <a:lnTo>
                  <a:pt x="203804" y="461480"/>
                </a:lnTo>
                <a:lnTo>
                  <a:pt x="188170" y="439890"/>
                </a:lnTo>
                <a:close/>
              </a:path>
              <a:path w="1035684" h="594995">
                <a:moveTo>
                  <a:pt x="274022" y="314160"/>
                </a:moveTo>
                <a:lnTo>
                  <a:pt x="249500" y="314160"/>
                </a:lnTo>
                <a:lnTo>
                  <a:pt x="261985" y="320510"/>
                </a:lnTo>
                <a:lnTo>
                  <a:pt x="269674" y="328130"/>
                </a:lnTo>
                <a:lnTo>
                  <a:pt x="278059" y="338290"/>
                </a:lnTo>
                <a:lnTo>
                  <a:pt x="287116" y="350990"/>
                </a:lnTo>
                <a:lnTo>
                  <a:pt x="283179" y="502120"/>
                </a:lnTo>
                <a:lnTo>
                  <a:pt x="308960" y="490690"/>
                </a:lnTo>
                <a:lnTo>
                  <a:pt x="309722" y="380200"/>
                </a:lnTo>
                <a:lnTo>
                  <a:pt x="322888" y="380200"/>
                </a:lnTo>
                <a:lnTo>
                  <a:pt x="306335" y="357340"/>
                </a:lnTo>
                <a:lnTo>
                  <a:pt x="296367" y="343370"/>
                </a:lnTo>
                <a:lnTo>
                  <a:pt x="287669" y="331940"/>
                </a:lnTo>
                <a:lnTo>
                  <a:pt x="280226" y="323050"/>
                </a:lnTo>
                <a:lnTo>
                  <a:pt x="274022" y="314160"/>
                </a:lnTo>
                <a:close/>
              </a:path>
              <a:path w="1035684" h="594995">
                <a:moveTo>
                  <a:pt x="264002" y="462750"/>
                </a:moveTo>
                <a:lnTo>
                  <a:pt x="259176" y="465290"/>
                </a:lnTo>
                <a:lnTo>
                  <a:pt x="261401" y="475450"/>
                </a:lnTo>
                <a:lnTo>
                  <a:pt x="259420" y="486880"/>
                </a:lnTo>
                <a:lnTo>
                  <a:pt x="251175" y="494500"/>
                </a:lnTo>
                <a:lnTo>
                  <a:pt x="245079" y="497040"/>
                </a:lnTo>
                <a:lnTo>
                  <a:pt x="269215" y="497040"/>
                </a:lnTo>
                <a:lnTo>
                  <a:pt x="271206" y="489420"/>
                </a:lnTo>
                <a:lnTo>
                  <a:pt x="269111" y="477990"/>
                </a:lnTo>
                <a:lnTo>
                  <a:pt x="264002" y="462750"/>
                </a:lnTo>
                <a:close/>
              </a:path>
              <a:path w="1035684" h="594995">
                <a:moveTo>
                  <a:pt x="89377" y="462750"/>
                </a:moveTo>
                <a:lnTo>
                  <a:pt x="41705" y="462750"/>
                </a:lnTo>
                <a:lnTo>
                  <a:pt x="53024" y="464020"/>
                </a:lnTo>
                <a:lnTo>
                  <a:pt x="64231" y="470370"/>
                </a:lnTo>
                <a:lnTo>
                  <a:pt x="70581" y="475450"/>
                </a:lnTo>
                <a:lnTo>
                  <a:pt x="76296" y="477990"/>
                </a:lnTo>
                <a:lnTo>
                  <a:pt x="81376" y="475450"/>
                </a:lnTo>
                <a:lnTo>
                  <a:pt x="84424" y="474180"/>
                </a:lnTo>
                <a:lnTo>
                  <a:pt x="86710" y="471640"/>
                </a:lnTo>
                <a:lnTo>
                  <a:pt x="88107" y="469100"/>
                </a:lnTo>
                <a:lnTo>
                  <a:pt x="89377" y="465290"/>
                </a:lnTo>
                <a:lnTo>
                  <a:pt x="89377" y="462750"/>
                </a:lnTo>
                <a:close/>
              </a:path>
              <a:path w="1035684" h="594995">
                <a:moveTo>
                  <a:pt x="322888" y="380200"/>
                </a:moveTo>
                <a:lnTo>
                  <a:pt x="309722" y="380200"/>
                </a:lnTo>
                <a:lnTo>
                  <a:pt x="346856" y="432270"/>
                </a:lnTo>
                <a:lnTo>
                  <a:pt x="357279" y="444970"/>
                </a:lnTo>
                <a:lnTo>
                  <a:pt x="366202" y="452590"/>
                </a:lnTo>
                <a:lnTo>
                  <a:pt x="373603" y="457670"/>
                </a:lnTo>
                <a:lnTo>
                  <a:pt x="380842" y="458940"/>
                </a:lnTo>
                <a:lnTo>
                  <a:pt x="387192" y="458940"/>
                </a:lnTo>
                <a:lnTo>
                  <a:pt x="395606" y="455130"/>
                </a:lnTo>
                <a:lnTo>
                  <a:pt x="402518" y="447510"/>
                </a:lnTo>
                <a:lnTo>
                  <a:pt x="404847" y="438620"/>
                </a:lnTo>
                <a:lnTo>
                  <a:pt x="380715" y="438620"/>
                </a:lnTo>
                <a:lnTo>
                  <a:pt x="374238" y="437350"/>
                </a:lnTo>
                <a:lnTo>
                  <a:pt x="365645" y="432270"/>
                </a:lnTo>
                <a:lnTo>
                  <a:pt x="358233" y="425920"/>
                </a:lnTo>
                <a:lnTo>
                  <a:pt x="349505" y="415760"/>
                </a:lnTo>
                <a:lnTo>
                  <a:pt x="339440" y="403060"/>
                </a:lnTo>
                <a:lnTo>
                  <a:pt x="322888" y="380200"/>
                </a:lnTo>
                <a:close/>
              </a:path>
              <a:path w="1035684" h="594995">
                <a:moveTo>
                  <a:pt x="495028" y="293840"/>
                </a:moveTo>
                <a:lnTo>
                  <a:pt x="461487" y="293840"/>
                </a:lnTo>
                <a:lnTo>
                  <a:pt x="466313" y="297650"/>
                </a:lnTo>
                <a:lnTo>
                  <a:pt x="471139" y="300190"/>
                </a:lnTo>
                <a:lnTo>
                  <a:pt x="475584" y="306540"/>
                </a:lnTo>
                <a:lnTo>
                  <a:pt x="522187" y="414490"/>
                </a:lnTo>
                <a:lnTo>
                  <a:pt x="541493" y="451320"/>
                </a:lnTo>
                <a:lnTo>
                  <a:pt x="546831" y="458940"/>
                </a:lnTo>
                <a:lnTo>
                  <a:pt x="567019" y="444970"/>
                </a:lnTo>
                <a:lnTo>
                  <a:pt x="560501" y="436080"/>
                </a:lnTo>
                <a:lnTo>
                  <a:pt x="553984" y="424650"/>
                </a:lnTo>
                <a:lnTo>
                  <a:pt x="547466" y="410680"/>
                </a:lnTo>
                <a:lnTo>
                  <a:pt x="503170" y="309080"/>
                </a:lnTo>
                <a:lnTo>
                  <a:pt x="496011" y="295110"/>
                </a:lnTo>
                <a:lnTo>
                  <a:pt x="495028" y="293840"/>
                </a:lnTo>
                <a:close/>
              </a:path>
              <a:path w="1035684" h="594995">
                <a:moveTo>
                  <a:pt x="399638" y="404330"/>
                </a:moveTo>
                <a:lnTo>
                  <a:pt x="394812" y="406870"/>
                </a:lnTo>
                <a:lnTo>
                  <a:pt x="397037" y="417030"/>
                </a:lnTo>
                <a:lnTo>
                  <a:pt x="395056" y="428460"/>
                </a:lnTo>
                <a:lnTo>
                  <a:pt x="386811" y="436080"/>
                </a:lnTo>
                <a:lnTo>
                  <a:pt x="380715" y="438620"/>
                </a:lnTo>
                <a:lnTo>
                  <a:pt x="404847" y="438620"/>
                </a:lnTo>
                <a:lnTo>
                  <a:pt x="406842" y="431000"/>
                </a:lnTo>
                <a:lnTo>
                  <a:pt x="404747" y="418300"/>
                </a:lnTo>
                <a:lnTo>
                  <a:pt x="399638" y="404330"/>
                </a:lnTo>
                <a:close/>
              </a:path>
              <a:path w="1035684" h="594995">
                <a:moveTo>
                  <a:pt x="419286" y="319240"/>
                </a:moveTo>
                <a:lnTo>
                  <a:pt x="384652" y="319240"/>
                </a:lnTo>
                <a:lnTo>
                  <a:pt x="388208" y="320510"/>
                </a:lnTo>
                <a:lnTo>
                  <a:pt x="394304" y="325590"/>
                </a:lnTo>
                <a:lnTo>
                  <a:pt x="397606" y="330670"/>
                </a:lnTo>
                <a:lnTo>
                  <a:pt x="441929" y="432270"/>
                </a:lnTo>
                <a:lnTo>
                  <a:pt x="464535" y="423380"/>
                </a:lnTo>
                <a:lnTo>
                  <a:pt x="424727" y="326860"/>
                </a:lnTo>
                <a:lnTo>
                  <a:pt x="426929" y="321780"/>
                </a:lnTo>
                <a:lnTo>
                  <a:pt x="420339" y="321780"/>
                </a:lnTo>
                <a:lnTo>
                  <a:pt x="419286" y="319240"/>
                </a:lnTo>
                <a:close/>
              </a:path>
              <a:path w="1035684" h="594995">
                <a:moveTo>
                  <a:pt x="107157" y="349720"/>
                </a:moveTo>
                <a:lnTo>
                  <a:pt x="101696" y="349720"/>
                </a:lnTo>
                <a:lnTo>
                  <a:pt x="91689" y="356070"/>
                </a:lnTo>
                <a:lnTo>
                  <a:pt x="85861" y="364960"/>
                </a:lnTo>
                <a:lnTo>
                  <a:pt x="82419" y="382740"/>
                </a:lnTo>
                <a:lnTo>
                  <a:pt x="84327" y="395440"/>
                </a:lnTo>
                <a:lnTo>
                  <a:pt x="88742" y="408140"/>
                </a:lnTo>
                <a:lnTo>
                  <a:pt x="93695" y="405600"/>
                </a:lnTo>
                <a:lnTo>
                  <a:pt x="90520" y="397980"/>
                </a:lnTo>
                <a:lnTo>
                  <a:pt x="90012" y="390360"/>
                </a:lnTo>
                <a:lnTo>
                  <a:pt x="92171" y="385280"/>
                </a:lnTo>
                <a:lnTo>
                  <a:pt x="94330" y="378930"/>
                </a:lnTo>
                <a:lnTo>
                  <a:pt x="98013" y="375120"/>
                </a:lnTo>
                <a:lnTo>
                  <a:pt x="103668" y="372580"/>
                </a:lnTo>
                <a:lnTo>
                  <a:pt x="137432" y="372580"/>
                </a:lnTo>
                <a:lnTo>
                  <a:pt x="133471" y="367500"/>
                </a:lnTo>
                <a:lnTo>
                  <a:pt x="122966" y="357340"/>
                </a:lnTo>
                <a:lnTo>
                  <a:pt x="113380" y="352260"/>
                </a:lnTo>
                <a:lnTo>
                  <a:pt x="107157" y="349720"/>
                </a:lnTo>
                <a:close/>
              </a:path>
              <a:path w="1035684" h="594995">
                <a:moveTo>
                  <a:pt x="562784" y="265900"/>
                </a:moveTo>
                <a:lnTo>
                  <a:pt x="527273" y="265900"/>
                </a:lnTo>
                <a:lnTo>
                  <a:pt x="538703" y="274790"/>
                </a:lnTo>
                <a:lnTo>
                  <a:pt x="543910" y="279870"/>
                </a:lnTo>
                <a:lnTo>
                  <a:pt x="617443" y="361150"/>
                </a:lnTo>
                <a:lnTo>
                  <a:pt x="625698" y="357340"/>
                </a:lnTo>
                <a:lnTo>
                  <a:pt x="627936" y="328130"/>
                </a:lnTo>
                <a:lnTo>
                  <a:pt x="618967" y="328130"/>
                </a:lnTo>
                <a:lnTo>
                  <a:pt x="562784" y="265900"/>
                </a:lnTo>
                <a:close/>
              </a:path>
              <a:path w="1035684" h="594995">
                <a:moveTo>
                  <a:pt x="242793" y="291300"/>
                </a:moveTo>
                <a:lnTo>
                  <a:pt x="237332" y="291300"/>
                </a:lnTo>
                <a:lnTo>
                  <a:pt x="227338" y="296380"/>
                </a:lnTo>
                <a:lnTo>
                  <a:pt x="221501" y="306540"/>
                </a:lnTo>
                <a:lnTo>
                  <a:pt x="218051" y="324320"/>
                </a:lnTo>
                <a:lnTo>
                  <a:pt x="219952" y="335750"/>
                </a:lnTo>
                <a:lnTo>
                  <a:pt x="224378" y="349720"/>
                </a:lnTo>
                <a:lnTo>
                  <a:pt x="229331" y="347180"/>
                </a:lnTo>
                <a:lnTo>
                  <a:pt x="226156" y="339560"/>
                </a:lnTo>
                <a:lnTo>
                  <a:pt x="225648" y="331940"/>
                </a:lnTo>
                <a:lnTo>
                  <a:pt x="227807" y="326860"/>
                </a:lnTo>
                <a:lnTo>
                  <a:pt x="229966" y="320510"/>
                </a:lnTo>
                <a:lnTo>
                  <a:pt x="233649" y="316700"/>
                </a:lnTo>
                <a:lnTo>
                  <a:pt x="239248" y="314160"/>
                </a:lnTo>
                <a:lnTo>
                  <a:pt x="274022" y="314160"/>
                </a:lnTo>
                <a:lnTo>
                  <a:pt x="269041" y="309080"/>
                </a:lnTo>
                <a:lnTo>
                  <a:pt x="258572" y="298920"/>
                </a:lnTo>
                <a:lnTo>
                  <a:pt x="249016" y="293840"/>
                </a:lnTo>
                <a:lnTo>
                  <a:pt x="242793" y="291300"/>
                </a:lnTo>
                <a:close/>
              </a:path>
              <a:path w="1035684" h="594995">
                <a:moveTo>
                  <a:pt x="398368" y="301460"/>
                </a:moveTo>
                <a:lnTo>
                  <a:pt x="391510" y="301460"/>
                </a:lnTo>
                <a:lnTo>
                  <a:pt x="384197" y="305270"/>
                </a:lnTo>
                <a:lnTo>
                  <a:pt x="374727" y="311620"/>
                </a:lnTo>
                <a:lnTo>
                  <a:pt x="369543" y="320510"/>
                </a:lnTo>
                <a:lnTo>
                  <a:pt x="368656" y="333210"/>
                </a:lnTo>
                <a:lnTo>
                  <a:pt x="372079" y="348450"/>
                </a:lnTo>
                <a:lnTo>
                  <a:pt x="376392" y="343370"/>
                </a:lnTo>
                <a:lnTo>
                  <a:pt x="374969" y="329400"/>
                </a:lnTo>
                <a:lnTo>
                  <a:pt x="380588" y="321780"/>
                </a:lnTo>
                <a:lnTo>
                  <a:pt x="384652" y="319240"/>
                </a:lnTo>
                <a:lnTo>
                  <a:pt x="419286" y="319240"/>
                </a:lnTo>
                <a:lnTo>
                  <a:pt x="416656" y="312890"/>
                </a:lnTo>
                <a:lnTo>
                  <a:pt x="411449" y="307810"/>
                </a:lnTo>
                <a:lnTo>
                  <a:pt x="404845" y="305270"/>
                </a:lnTo>
                <a:lnTo>
                  <a:pt x="398368" y="301460"/>
                </a:lnTo>
                <a:close/>
              </a:path>
              <a:path w="1035684" h="594995">
                <a:moveTo>
                  <a:pt x="620999" y="202400"/>
                </a:moveTo>
                <a:lnTo>
                  <a:pt x="611835" y="206210"/>
                </a:lnTo>
                <a:lnTo>
                  <a:pt x="602760" y="213830"/>
                </a:lnTo>
                <a:lnTo>
                  <a:pt x="603600" y="226530"/>
                </a:lnTo>
                <a:lnTo>
                  <a:pt x="604616" y="227800"/>
                </a:lnTo>
                <a:lnTo>
                  <a:pt x="606775" y="231610"/>
                </a:lnTo>
                <a:lnTo>
                  <a:pt x="610204" y="236690"/>
                </a:lnTo>
                <a:lnTo>
                  <a:pt x="614649" y="241770"/>
                </a:lnTo>
                <a:lnTo>
                  <a:pt x="617697" y="246850"/>
                </a:lnTo>
                <a:lnTo>
                  <a:pt x="621253" y="255740"/>
                </a:lnTo>
                <a:lnTo>
                  <a:pt x="622015" y="263360"/>
                </a:lnTo>
                <a:lnTo>
                  <a:pt x="621507" y="272250"/>
                </a:lnTo>
                <a:lnTo>
                  <a:pt x="618967" y="328130"/>
                </a:lnTo>
                <a:lnTo>
                  <a:pt x="627936" y="328130"/>
                </a:lnTo>
                <a:lnTo>
                  <a:pt x="633093" y="260820"/>
                </a:lnTo>
                <a:lnTo>
                  <a:pt x="633751" y="246850"/>
                </a:lnTo>
                <a:lnTo>
                  <a:pt x="633730" y="230340"/>
                </a:lnTo>
                <a:lnTo>
                  <a:pt x="632660" y="220180"/>
                </a:lnTo>
                <a:lnTo>
                  <a:pt x="630651" y="212560"/>
                </a:lnTo>
                <a:lnTo>
                  <a:pt x="627095" y="204940"/>
                </a:lnTo>
                <a:lnTo>
                  <a:pt x="620999" y="202400"/>
                </a:lnTo>
                <a:close/>
              </a:path>
              <a:path w="1035684" h="594995">
                <a:moveTo>
                  <a:pt x="469998" y="273520"/>
                </a:moveTo>
                <a:lnTo>
                  <a:pt x="459557" y="273520"/>
                </a:lnTo>
                <a:lnTo>
                  <a:pt x="448104" y="277330"/>
                </a:lnTo>
                <a:lnTo>
                  <a:pt x="439358" y="283680"/>
                </a:lnTo>
                <a:lnTo>
                  <a:pt x="431815" y="293840"/>
                </a:lnTo>
                <a:lnTo>
                  <a:pt x="425475" y="305270"/>
                </a:lnTo>
                <a:lnTo>
                  <a:pt x="420339" y="321780"/>
                </a:lnTo>
                <a:lnTo>
                  <a:pt x="426929" y="321780"/>
                </a:lnTo>
                <a:lnTo>
                  <a:pt x="430782" y="312890"/>
                </a:lnTo>
                <a:lnTo>
                  <a:pt x="438540" y="304000"/>
                </a:lnTo>
                <a:lnTo>
                  <a:pt x="448025" y="297650"/>
                </a:lnTo>
                <a:lnTo>
                  <a:pt x="455391" y="293840"/>
                </a:lnTo>
                <a:lnTo>
                  <a:pt x="495028" y="293840"/>
                </a:lnTo>
                <a:lnTo>
                  <a:pt x="488148" y="284950"/>
                </a:lnTo>
                <a:lnTo>
                  <a:pt x="479502" y="277330"/>
                </a:lnTo>
                <a:lnTo>
                  <a:pt x="469998" y="273520"/>
                </a:lnTo>
                <a:close/>
              </a:path>
              <a:path w="1035684" h="594995">
                <a:moveTo>
                  <a:pt x="537560" y="237960"/>
                </a:moveTo>
                <a:lnTo>
                  <a:pt x="531464" y="241770"/>
                </a:lnTo>
                <a:lnTo>
                  <a:pt x="503524" y="269710"/>
                </a:lnTo>
                <a:lnTo>
                  <a:pt x="507461" y="273520"/>
                </a:lnTo>
                <a:lnTo>
                  <a:pt x="510255" y="270980"/>
                </a:lnTo>
                <a:lnTo>
                  <a:pt x="513049" y="269710"/>
                </a:lnTo>
                <a:lnTo>
                  <a:pt x="515716" y="268440"/>
                </a:lnTo>
                <a:lnTo>
                  <a:pt x="521431" y="265900"/>
                </a:lnTo>
                <a:lnTo>
                  <a:pt x="562784" y="265900"/>
                </a:lnTo>
                <a:lnTo>
                  <a:pt x="537560" y="237960"/>
                </a:lnTo>
                <a:close/>
              </a:path>
              <a:path w="1035684" h="594995">
                <a:moveTo>
                  <a:pt x="691418" y="207263"/>
                </a:moveTo>
                <a:lnTo>
                  <a:pt x="657956" y="207263"/>
                </a:lnTo>
                <a:lnTo>
                  <a:pt x="661639" y="208152"/>
                </a:lnTo>
                <a:lnTo>
                  <a:pt x="666069" y="214056"/>
                </a:lnTo>
                <a:lnTo>
                  <a:pt x="671282" y="223704"/>
                </a:lnTo>
                <a:lnTo>
                  <a:pt x="678276" y="239013"/>
                </a:lnTo>
                <a:lnTo>
                  <a:pt x="697887" y="284347"/>
                </a:lnTo>
                <a:lnTo>
                  <a:pt x="702025" y="293750"/>
                </a:lnTo>
                <a:lnTo>
                  <a:pt x="722352" y="310802"/>
                </a:lnTo>
                <a:lnTo>
                  <a:pt x="731216" y="309970"/>
                </a:lnTo>
                <a:lnTo>
                  <a:pt x="746711" y="302525"/>
                </a:lnTo>
                <a:lnTo>
                  <a:pt x="751913" y="293750"/>
                </a:lnTo>
                <a:lnTo>
                  <a:pt x="736823" y="293750"/>
                </a:lnTo>
                <a:lnTo>
                  <a:pt x="733394" y="293497"/>
                </a:lnTo>
                <a:lnTo>
                  <a:pt x="727679" y="288798"/>
                </a:lnTo>
                <a:lnTo>
                  <a:pt x="724504" y="283590"/>
                </a:lnTo>
                <a:lnTo>
                  <a:pt x="720948" y="275463"/>
                </a:lnTo>
                <a:lnTo>
                  <a:pt x="691418" y="207263"/>
                </a:lnTo>
                <a:close/>
              </a:path>
              <a:path w="1035684" h="594995">
                <a:moveTo>
                  <a:pt x="750031" y="266446"/>
                </a:moveTo>
                <a:lnTo>
                  <a:pt x="745078" y="268604"/>
                </a:lnTo>
                <a:lnTo>
                  <a:pt x="745252" y="269274"/>
                </a:lnTo>
                <a:lnTo>
                  <a:pt x="746564" y="284347"/>
                </a:lnTo>
                <a:lnTo>
                  <a:pt x="740887" y="291973"/>
                </a:lnTo>
                <a:lnTo>
                  <a:pt x="736823" y="293750"/>
                </a:lnTo>
                <a:lnTo>
                  <a:pt x="751913" y="293750"/>
                </a:lnTo>
                <a:lnTo>
                  <a:pt x="752192" y="293280"/>
                </a:lnTo>
                <a:lnTo>
                  <a:pt x="753303" y="281257"/>
                </a:lnTo>
                <a:lnTo>
                  <a:pt x="750031" y="266446"/>
                </a:lnTo>
                <a:close/>
              </a:path>
              <a:path w="1035684" h="594995">
                <a:moveTo>
                  <a:pt x="764729" y="175513"/>
                </a:moveTo>
                <a:lnTo>
                  <a:pt x="731108" y="175513"/>
                </a:lnTo>
                <a:lnTo>
                  <a:pt x="734664" y="176275"/>
                </a:lnTo>
                <a:lnTo>
                  <a:pt x="739202" y="182057"/>
                </a:lnTo>
                <a:lnTo>
                  <a:pt x="744481" y="191722"/>
                </a:lnTo>
                <a:lnTo>
                  <a:pt x="751555" y="207263"/>
                </a:lnTo>
                <a:lnTo>
                  <a:pt x="784702" y="283717"/>
                </a:lnTo>
                <a:lnTo>
                  <a:pt x="807308" y="273938"/>
                </a:lnTo>
                <a:lnTo>
                  <a:pt x="778352" y="206882"/>
                </a:lnTo>
                <a:lnTo>
                  <a:pt x="828278" y="206882"/>
                </a:lnTo>
                <a:lnTo>
                  <a:pt x="824465" y="204850"/>
                </a:lnTo>
                <a:lnTo>
                  <a:pt x="777463" y="204850"/>
                </a:lnTo>
                <a:lnTo>
                  <a:pt x="764729" y="175513"/>
                </a:lnTo>
                <a:close/>
              </a:path>
              <a:path w="1035684" h="594995">
                <a:moveTo>
                  <a:pt x="828278" y="206882"/>
                </a:moveTo>
                <a:lnTo>
                  <a:pt x="778352" y="206882"/>
                </a:lnTo>
                <a:lnTo>
                  <a:pt x="858997" y="251587"/>
                </a:lnTo>
                <a:lnTo>
                  <a:pt x="903193" y="232410"/>
                </a:lnTo>
                <a:lnTo>
                  <a:pt x="901782" y="230685"/>
                </a:lnTo>
                <a:lnTo>
                  <a:pt x="887133" y="230685"/>
                </a:lnTo>
                <a:lnTo>
                  <a:pt x="875067" y="229891"/>
                </a:lnTo>
                <a:lnTo>
                  <a:pt x="863315" y="225551"/>
                </a:lnTo>
                <a:lnTo>
                  <a:pt x="828278" y="206882"/>
                </a:lnTo>
                <a:close/>
              </a:path>
              <a:path w="1035684" h="594995">
                <a:moveTo>
                  <a:pt x="899511" y="227910"/>
                </a:moveTo>
                <a:lnTo>
                  <a:pt x="887133" y="230685"/>
                </a:lnTo>
                <a:lnTo>
                  <a:pt x="901782" y="230685"/>
                </a:lnTo>
                <a:lnTo>
                  <a:pt x="899511" y="227910"/>
                </a:lnTo>
                <a:close/>
              </a:path>
              <a:path w="1035684" h="594995">
                <a:moveTo>
                  <a:pt x="913115" y="76926"/>
                </a:moveTo>
                <a:lnTo>
                  <a:pt x="881986" y="99491"/>
                </a:lnTo>
                <a:lnTo>
                  <a:pt x="875242" y="122536"/>
                </a:lnTo>
                <a:lnTo>
                  <a:pt x="875267" y="125890"/>
                </a:lnTo>
                <a:lnTo>
                  <a:pt x="887656" y="174292"/>
                </a:lnTo>
                <a:lnTo>
                  <a:pt x="910983" y="204687"/>
                </a:lnTo>
                <a:lnTo>
                  <a:pt x="941742" y="215630"/>
                </a:lnTo>
                <a:lnTo>
                  <a:pt x="954310" y="213308"/>
                </a:lnTo>
                <a:lnTo>
                  <a:pt x="969208" y="207600"/>
                </a:lnTo>
                <a:lnTo>
                  <a:pt x="973038" y="204629"/>
                </a:lnTo>
                <a:lnTo>
                  <a:pt x="948708" y="204629"/>
                </a:lnTo>
                <a:lnTo>
                  <a:pt x="941011" y="201815"/>
                </a:lnTo>
                <a:lnTo>
                  <a:pt x="917232" y="171817"/>
                </a:lnTo>
                <a:lnTo>
                  <a:pt x="899092" y="122712"/>
                </a:lnTo>
                <a:lnTo>
                  <a:pt x="898291" y="109854"/>
                </a:lnTo>
                <a:lnTo>
                  <a:pt x="900161" y="100481"/>
                </a:lnTo>
                <a:lnTo>
                  <a:pt x="904982" y="93052"/>
                </a:lnTo>
                <a:lnTo>
                  <a:pt x="912717" y="87996"/>
                </a:lnTo>
                <a:lnTo>
                  <a:pt x="943555" y="87910"/>
                </a:lnTo>
                <a:lnTo>
                  <a:pt x="936139" y="82717"/>
                </a:lnTo>
                <a:lnTo>
                  <a:pt x="924429" y="77037"/>
                </a:lnTo>
                <a:lnTo>
                  <a:pt x="913115" y="76926"/>
                </a:lnTo>
                <a:close/>
              </a:path>
              <a:path w="1035684" h="594995">
                <a:moveTo>
                  <a:pt x="678276" y="176911"/>
                </a:moveTo>
                <a:lnTo>
                  <a:pt x="672180" y="179450"/>
                </a:lnTo>
                <a:lnTo>
                  <a:pt x="641192" y="211074"/>
                </a:lnTo>
                <a:lnTo>
                  <a:pt x="645256" y="215264"/>
                </a:lnTo>
                <a:lnTo>
                  <a:pt x="648304" y="212216"/>
                </a:lnTo>
                <a:lnTo>
                  <a:pt x="651098" y="210185"/>
                </a:lnTo>
                <a:lnTo>
                  <a:pt x="653638" y="209168"/>
                </a:lnTo>
                <a:lnTo>
                  <a:pt x="657956" y="207263"/>
                </a:lnTo>
                <a:lnTo>
                  <a:pt x="691418" y="207263"/>
                </a:lnTo>
                <a:lnTo>
                  <a:pt x="678276" y="176911"/>
                </a:lnTo>
                <a:close/>
              </a:path>
              <a:path w="1035684" h="594995">
                <a:moveTo>
                  <a:pt x="836010" y="109854"/>
                </a:moveTo>
                <a:lnTo>
                  <a:pt x="803037" y="137351"/>
                </a:lnTo>
                <a:lnTo>
                  <a:pt x="777463" y="204850"/>
                </a:lnTo>
                <a:lnTo>
                  <a:pt x="824465" y="204850"/>
                </a:lnTo>
                <a:lnTo>
                  <a:pt x="793719" y="188467"/>
                </a:lnTo>
                <a:lnTo>
                  <a:pt x="809467" y="143637"/>
                </a:lnTo>
                <a:lnTo>
                  <a:pt x="813404" y="138302"/>
                </a:lnTo>
                <a:lnTo>
                  <a:pt x="818103" y="136271"/>
                </a:lnTo>
                <a:lnTo>
                  <a:pt x="820516" y="135254"/>
                </a:lnTo>
                <a:lnTo>
                  <a:pt x="824326" y="135000"/>
                </a:lnTo>
                <a:lnTo>
                  <a:pt x="840361" y="135000"/>
                </a:lnTo>
                <a:lnTo>
                  <a:pt x="844773" y="133096"/>
                </a:lnTo>
                <a:lnTo>
                  <a:pt x="847059" y="130937"/>
                </a:lnTo>
                <a:lnTo>
                  <a:pt x="848456" y="127762"/>
                </a:lnTo>
                <a:lnTo>
                  <a:pt x="849853" y="124713"/>
                </a:lnTo>
                <a:lnTo>
                  <a:pt x="849735" y="121157"/>
                </a:lnTo>
                <a:lnTo>
                  <a:pt x="848202" y="117855"/>
                </a:lnTo>
                <a:lnTo>
                  <a:pt x="846678" y="114173"/>
                </a:lnTo>
                <a:lnTo>
                  <a:pt x="843884" y="111887"/>
                </a:lnTo>
                <a:lnTo>
                  <a:pt x="836010" y="109854"/>
                </a:lnTo>
                <a:close/>
              </a:path>
              <a:path w="1035684" h="594995">
                <a:moveTo>
                  <a:pt x="943555" y="87910"/>
                </a:moveTo>
                <a:lnTo>
                  <a:pt x="923506" y="87910"/>
                </a:lnTo>
                <a:lnTo>
                  <a:pt x="936212" y="94104"/>
                </a:lnTo>
                <a:lnTo>
                  <a:pt x="944912" y="101108"/>
                </a:lnTo>
                <a:lnTo>
                  <a:pt x="969551" y="148476"/>
                </a:lnTo>
                <a:lnTo>
                  <a:pt x="971654" y="171817"/>
                </a:lnTo>
                <a:lnTo>
                  <a:pt x="971571" y="179598"/>
                </a:lnTo>
                <a:lnTo>
                  <a:pt x="969016" y="190669"/>
                </a:lnTo>
                <a:lnTo>
                  <a:pt x="963972" y="198793"/>
                </a:lnTo>
                <a:lnTo>
                  <a:pt x="956354" y="204008"/>
                </a:lnTo>
                <a:lnTo>
                  <a:pt x="948708" y="204629"/>
                </a:lnTo>
                <a:lnTo>
                  <a:pt x="973038" y="204629"/>
                </a:lnTo>
                <a:lnTo>
                  <a:pt x="979813" y="199373"/>
                </a:lnTo>
                <a:lnTo>
                  <a:pt x="987747" y="189350"/>
                </a:lnTo>
                <a:lnTo>
                  <a:pt x="993117" y="177676"/>
                </a:lnTo>
                <a:lnTo>
                  <a:pt x="996028" y="164496"/>
                </a:lnTo>
                <a:lnTo>
                  <a:pt x="1012944" y="164496"/>
                </a:lnTo>
                <a:lnTo>
                  <a:pt x="1003989" y="158870"/>
                </a:lnTo>
                <a:lnTo>
                  <a:pt x="993236" y="146176"/>
                </a:lnTo>
                <a:lnTo>
                  <a:pt x="992982" y="143001"/>
                </a:lnTo>
                <a:lnTo>
                  <a:pt x="991712" y="134874"/>
                </a:lnTo>
                <a:lnTo>
                  <a:pt x="984705" y="98438"/>
                </a:lnTo>
                <a:lnTo>
                  <a:pt x="955424" y="98438"/>
                </a:lnTo>
                <a:lnTo>
                  <a:pt x="946194" y="89758"/>
                </a:lnTo>
                <a:lnTo>
                  <a:pt x="943555" y="87910"/>
                </a:lnTo>
                <a:close/>
              </a:path>
              <a:path w="1035684" h="594995">
                <a:moveTo>
                  <a:pt x="1012944" y="164496"/>
                </a:moveTo>
                <a:lnTo>
                  <a:pt x="996028" y="164496"/>
                </a:lnTo>
                <a:lnTo>
                  <a:pt x="1005407" y="176162"/>
                </a:lnTo>
                <a:lnTo>
                  <a:pt x="1012286" y="182752"/>
                </a:lnTo>
                <a:lnTo>
                  <a:pt x="1016350" y="185547"/>
                </a:lnTo>
                <a:lnTo>
                  <a:pt x="1020795" y="185927"/>
                </a:lnTo>
                <a:lnTo>
                  <a:pt x="1025621" y="183896"/>
                </a:lnTo>
                <a:lnTo>
                  <a:pt x="1031463" y="181355"/>
                </a:lnTo>
                <a:lnTo>
                  <a:pt x="1034765" y="176022"/>
                </a:lnTo>
                <a:lnTo>
                  <a:pt x="1035642" y="165546"/>
                </a:lnTo>
                <a:lnTo>
                  <a:pt x="1035671" y="164727"/>
                </a:lnTo>
                <a:lnTo>
                  <a:pt x="1013312" y="164727"/>
                </a:lnTo>
                <a:lnTo>
                  <a:pt x="1012944" y="164496"/>
                </a:lnTo>
                <a:close/>
              </a:path>
              <a:path w="1035684" h="594995">
                <a:moveTo>
                  <a:pt x="751555" y="145161"/>
                </a:moveTo>
                <a:lnTo>
                  <a:pt x="745586" y="147700"/>
                </a:lnTo>
                <a:lnTo>
                  <a:pt x="714471" y="179324"/>
                </a:lnTo>
                <a:lnTo>
                  <a:pt x="718535" y="183387"/>
                </a:lnTo>
                <a:lnTo>
                  <a:pt x="721583" y="180466"/>
                </a:lnTo>
                <a:lnTo>
                  <a:pt x="724377" y="178435"/>
                </a:lnTo>
                <a:lnTo>
                  <a:pt x="726917" y="177418"/>
                </a:lnTo>
                <a:lnTo>
                  <a:pt x="731108" y="175513"/>
                </a:lnTo>
                <a:lnTo>
                  <a:pt x="764729" y="175513"/>
                </a:lnTo>
                <a:lnTo>
                  <a:pt x="751555" y="145161"/>
                </a:lnTo>
                <a:close/>
              </a:path>
              <a:path w="1035684" h="594995">
                <a:moveTo>
                  <a:pt x="1030193" y="139826"/>
                </a:moveTo>
                <a:lnTo>
                  <a:pt x="1027143" y="147935"/>
                </a:lnTo>
                <a:lnTo>
                  <a:pt x="1025397" y="158214"/>
                </a:lnTo>
                <a:lnTo>
                  <a:pt x="1013312" y="164727"/>
                </a:lnTo>
                <a:lnTo>
                  <a:pt x="1035671" y="164727"/>
                </a:lnTo>
                <a:lnTo>
                  <a:pt x="1034403" y="153157"/>
                </a:lnTo>
                <a:lnTo>
                  <a:pt x="1030193" y="139826"/>
                </a:lnTo>
                <a:close/>
              </a:path>
              <a:path w="1035684" h="594995">
                <a:moveTo>
                  <a:pt x="840361" y="135000"/>
                </a:moveTo>
                <a:lnTo>
                  <a:pt x="824326" y="135000"/>
                </a:lnTo>
                <a:lnTo>
                  <a:pt x="829787" y="135381"/>
                </a:lnTo>
                <a:lnTo>
                  <a:pt x="835121" y="135889"/>
                </a:lnTo>
                <a:lnTo>
                  <a:pt x="839185" y="135509"/>
                </a:lnTo>
                <a:lnTo>
                  <a:pt x="840361" y="135000"/>
                </a:lnTo>
                <a:close/>
              </a:path>
              <a:path w="1035684" h="594995">
                <a:moveTo>
                  <a:pt x="975837" y="52324"/>
                </a:moveTo>
                <a:lnTo>
                  <a:pt x="952596" y="62356"/>
                </a:lnTo>
                <a:lnTo>
                  <a:pt x="955424" y="98438"/>
                </a:lnTo>
                <a:lnTo>
                  <a:pt x="984705" y="98438"/>
                </a:lnTo>
                <a:lnTo>
                  <a:pt x="975837" y="52324"/>
                </a:lnTo>
                <a:close/>
              </a:path>
              <a:path w="1035684" h="594995">
                <a:moveTo>
                  <a:pt x="919195" y="0"/>
                </a:moveTo>
                <a:lnTo>
                  <a:pt x="888588" y="13207"/>
                </a:lnTo>
                <a:lnTo>
                  <a:pt x="894684" y="66548"/>
                </a:lnTo>
                <a:lnTo>
                  <a:pt x="899256" y="64642"/>
                </a:lnTo>
                <a:lnTo>
                  <a:pt x="9191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32419" y="4746625"/>
            <a:ext cx="693420" cy="459740"/>
          </a:xfrm>
          <a:custGeom>
            <a:avLst/>
            <a:gdLst/>
            <a:ahLst/>
            <a:cxnLst/>
            <a:rect l="l" t="t" r="r" b="b"/>
            <a:pathLst>
              <a:path w="693420" h="459739">
                <a:moveTo>
                  <a:pt x="70862" y="325119"/>
                </a:moveTo>
                <a:lnTo>
                  <a:pt x="39624" y="325119"/>
                </a:lnTo>
                <a:lnTo>
                  <a:pt x="80009" y="407669"/>
                </a:lnTo>
                <a:lnTo>
                  <a:pt x="83438" y="414019"/>
                </a:lnTo>
                <a:lnTo>
                  <a:pt x="84708" y="420369"/>
                </a:lnTo>
                <a:lnTo>
                  <a:pt x="56896" y="439419"/>
                </a:lnTo>
                <a:lnTo>
                  <a:pt x="61849" y="459739"/>
                </a:lnTo>
                <a:lnTo>
                  <a:pt x="65907" y="459739"/>
                </a:lnTo>
                <a:lnTo>
                  <a:pt x="78055" y="457200"/>
                </a:lnTo>
                <a:lnTo>
                  <a:pt x="113791" y="430529"/>
                </a:lnTo>
                <a:lnTo>
                  <a:pt x="115315" y="425450"/>
                </a:lnTo>
                <a:lnTo>
                  <a:pt x="114553" y="420369"/>
                </a:lnTo>
                <a:lnTo>
                  <a:pt x="113919" y="414019"/>
                </a:lnTo>
                <a:lnTo>
                  <a:pt x="111378" y="407669"/>
                </a:lnTo>
                <a:lnTo>
                  <a:pt x="106933" y="398779"/>
                </a:lnTo>
                <a:lnTo>
                  <a:pt x="70862" y="325119"/>
                </a:lnTo>
                <a:close/>
              </a:path>
              <a:path w="693420" h="459739">
                <a:moveTo>
                  <a:pt x="166188" y="294639"/>
                </a:moveTo>
                <a:lnTo>
                  <a:pt x="118400" y="294639"/>
                </a:lnTo>
                <a:lnTo>
                  <a:pt x="129243" y="298450"/>
                </a:lnTo>
                <a:lnTo>
                  <a:pt x="140644" y="308609"/>
                </a:lnTo>
                <a:lnTo>
                  <a:pt x="147296" y="318769"/>
                </a:lnTo>
                <a:lnTo>
                  <a:pt x="154558" y="332739"/>
                </a:lnTo>
                <a:lnTo>
                  <a:pt x="188975" y="401319"/>
                </a:lnTo>
                <a:lnTo>
                  <a:pt x="214502" y="389889"/>
                </a:lnTo>
                <a:lnTo>
                  <a:pt x="175871" y="311150"/>
                </a:lnTo>
                <a:lnTo>
                  <a:pt x="169025" y="298450"/>
                </a:lnTo>
                <a:lnTo>
                  <a:pt x="166188" y="294639"/>
                </a:lnTo>
                <a:close/>
              </a:path>
              <a:path w="693420" h="459739">
                <a:moveTo>
                  <a:pt x="120055" y="267969"/>
                </a:moveTo>
                <a:lnTo>
                  <a:pt x="104773" y="270509"/>
                </a:lnTo>
                <a:lnTo>
                  <a:pt x="94927" y="273050"/>
                </a:lnTo>
                <a:lnTo>
                  <a:pt x="83513" y="276859"/>
                </a:lnTo>
                <a:lnTo>
                  <a:pt x="70252" y="283209"/>
                </a:lnTo>
                <a:lnTo>
                  <a:pt x="54868" y="289559"/>
                </a:lnTo>
                <a:lnTo>
                  <a:pt x="21326" y="308609"/>
                </a:lnTo>
                <a:lnTo>
                  <a:pt x="0" y="321309"/>
                </a:lnTo>
                <a:lnTo>
                  <a:pt x="18545" y="337819"/>
                </a:lnTo>
                <a:lnTo>
                  <a:pt x="29740" y="331469"/>
                </a:lnTo>
                <a:lnTo>
                  <a:pt x="39624" y="325119"/>
                </a:lnTo>
                <a:lnTo>
                  <a:pt x="70862" y="325119"/>
                </a:lnTo>
                <a:lnTo>
                  <a:pt x="107302" y="295909"/>
                </a:lnTo>
                <a:lnTo>
                  <a:pt x="118400" y="294639"/>
                </a:lnTo>
                <a:lnTo>
                  <a:pt x="166188" y="294639"/>
                </a:lnTo>
                <a:lnTo>
                  <a:pt x="161460" y="288289"/>
                </a:lnTo>
                <a:lnTo>
                  <a:pt x="152814" y="280669"/>
                </a:lnTo>
                <a:lnTo>
                  <a:pt x="142725" y="273050"/>
                </a:lnTo>
                <a:lnTo>
                  <a:pt x="132393" y="269239"/>
                </a:lnTo>
                <a:lnTo>
                  <a:pt x="120055" y="267969"/>
                </a:lnTo>
                <a:close/>
              </a:path>
              <a:path w="693420" h="459739">
                <a:moveTo>
                  <a:pt x="428878" y="312419"/>
                </a:moveTo>
                <a:lnTo>
                  <a:pt x="420370" y="312419"/>
                </a:lnTo>
                <a:lnTo>
                  <a:pt x="418337" y="313689"/>
                </a:lnTo>
                <a:lnTo>
                  <a:pt x="414654" y="314959"/>
                </a:lnTo>
                <a:lnTo>
                  <a:pt x="412496" y="317500"/>
                </a:lnTo>
                <a:lnTo>
                  <a:pt x="410972" y="325119"/>
                </a:lnTo>
                <a:lnTo>
                  <a:pt x="411225" y="327659"/>
                </a:lnTo>
                <a:lnTo>
                  <a:pt x="412623" y="330200"/>
                </a:lnTo>
                <a:lnTo>
                  <a:pt x="413638" y="332739"/>
                </a:lnTo>
                <a:lnTo>
                  <a:pt x="415035" y="334009"/>
                </a:lnTo>
                <a:lnTo>
                  <a:pt x="416940" y="335279"/>
                </a:lnTo>
                <a:lnTo>
                  <a:pt x="418719" y="336550"/>
                </a:lnTo>
                <a:lnTo>
                  <a:pt x="420624" y="336550"/>
                </a:lnTo>
                <a:lnTo>
                  <a:pt x="422909" y="337819"/>
                </a:lnTo>
                <a:lnTo>
                  <a:pt x="425069" y="337819"/>
                </a:lnTo>
                <a:lnTo>
                  <a:pt x="427227" y="336550"/>
                </a:lnTo>
                <a:lnTo>
                  <a:pt x="431546" y="335279"/>
                </a:lnTo>
                <a:lnTo>
                  <a:pt x="433197" y="332739"/>
                </a:lnTo>
                <a:lnTo>
                  <a:pt x="435482" y="330200"/>
                </a:lnTo>
                <a:lnTo>
                  <a:pt x="436245" y="327659"/>
                </a:lnTo>
                <a:lnTo>
                  <a:pt x="436499" y="323850"/>
                </a:lnTo>
                <a:lnTo>
                  <a:pt x="436118" y="321309"/>
                </a:lnTo>
                <a:lnTo>
                  <a:pt x="435101" y="318769"/>
                </a:lnTo>
                <a:lnTo>
                  <a:pt x="433958" y="317500"/>
                </a:lnTo>
                <a:lnTo>
                  <a:pt x="432561" y="314959"/>
                </a:lnTo>
                <a:lnTo>
                  <a:pt x="430783" y="313689"/>
                </a:lnTo>
                <a:lnTo>
                  <a:pt x="428878" y="312419"/>
                </a:lnTo>
                <a:close/>
              </a:path>
              <a:path w="693420" h="459739">
                <a:moveTo>
                  <a:pt x="536066" y="278129"/>
                </a:moveTo>
                <a:lnTo>
                  <a:pt x="527557" y="278129"/>
                </a:lnTo>
                <a:lnTo>
                  <a:pt x="525399" y="279400"/>
                </a:lnTo>
                <a:lnTo>
                  <a:pt x="522224" y="280669"/>
                </a:lnTo>
                <a:lnTo>
                  <a:pt x="520064" y="283209"/>
                </a:lnTo>
                <a:lnTo>
                  <a:pt x="519049" y="287019"/>
                </a:lnTo>
                <a:lnTo>
                  <a:pt x="517905" y="289559"/>
                </a:lnTo>
                <a:lnTo>
                  <a:pt x="518159" y="293369"/>
                </a:lnTo>
                <a:lnTo>
                  <a:pt x="520826" y="298450"/>
                </a:lnTo>
                <a:lnTo>
                  <a:pt x="522224" y="299719"/>
                </a:lnTo>
                <a:lnTo>
                  <a:pt x="525779" y="302259"/>
                </a:lnTo>
                <a:lnTo>
                  <a:pt x="527811" y="302259"/>
                </a:lnTo>
                <a:lnTo>
                  <a:pt x="529971" y="303529"/>
                </a:lnTo>
                <a:lnTo>
                  <a:pt x="532256" y="303529"/>
                </a:lnTo>
                <a:lnTo>
                  <a:pt x="536575" y="300989"/>
                </a:lnTo>
                <a:lnTo>
                  <a:pt x="538606" y="300989"/>
                </a:lnTo>
                <a:lnTo>
                  <a:pt x="540257" y="299719"/>
                </a:lnTo>
                <a:lnTo>
                  <a:pt x="541527" y="297179"/>
                </a:lnTo>
                <a:lnTo>
                  <a:pt x="542671" y="295909"/>
                </a:lnTo>
                <a:lnTo>
                  <a:pt x="543305" y="293369"/>
                </a:lnTo>
                <a:lnTo>
                  <a:pt x="543686" y="289559"/>
                </a:lnTo>
                <a:lnTo>
                  <a:pt x="543305" y="287019"/>
                </a:lnTo>
                <a:lnTo>
                  <a:pt x="542162" y="284479"/>
                </a:lnTo>
                <a:lnTo>
                  <a:pt x="541147" y="283209"/>
                </a:lnTo>
                <a:lnTo>
                  <a:pt x="539750" y="280669"/>
                </a:lnTo>
                <a:lnTo>
                  <a:pt x="537845" y="279400"/>
                </a:lnTo>
                <a:lnTo>
                  <a:pt x="536066" y="278129"/>
                </a:lnTo>
                <a:close/>
              </a:path>
              <a:path w="693420" h="459739">
                <a:moveTo>
                  <a:pt x="211327" y="214629"/>
                </a:moveTo>
                <a:lnTo>
                  <a:pt x="185293" y="227329"/>
                </a:lnTo>
                <a:lnTo>
                  <a:pt x="221360" y="300989"/>
                </a:lnTo>
                <a:lnTo>
                  <a:pt x="247396" y="288289"/>
                </a:lnTo>
                <a:lnTo>
                  <a:pt x="211327" y="214629"/>
                </a:lnTo>
                <a:close/>
              </a:path>
              <a:path w="693420" h="459739">
                <a:moveTo>
                  <a:pt x="375060" y="195579"/>
                </a:moveTo>
                <a:lnTo>
                  <a:pt x="324022" y="195579"/>
                </a:lnTo>
                <a:lnTo>
                  <a:pt x="335307" y="198119"/>
                </a:lnTo>
                <a:lnTo>
                  <a:pt x="347120" y="207009"/>
                </a:lnTo>
                <a:lnTo>
                  <a:pt x="354288" y="217169"/>
                </a:lnTo>
                <a:lnTo>
                  <a:pt x="361569" y="229869"/>
                </a:lnTo>
                <a:lnTo>
                  <a:pt x="395858" y="299719"/>
                </a:lnTo>
                <a:lnTo>
                  <a:pt x="421258" y="287019"/>
                </a:lnTo>
                <a:lnTo>
                  <a:pt x="381949" y="207009"/>
                </a:lnTo>
                <a:lnTo>
                  <a:pt x="375060" y="195579"/>
                </a:lnTo>
                <a:close/>
              </a:path>
              <a:path w="693420" h="459739">
                <a:moveTo>
                  <a:pt x="513058" y="125729"/>
                </a:moveTo>
                <a:lnTo>
                  <a:pt x="462691" y="125729"/>
                </a:lnTo>
                <a:lnTo>
                  <a:pt x="473851" y="129539"/>
                </a:lnTo>
                <a:lnTo>
                  <a:pt x="485994" y="138429"/>
                </a:lnTo>
                <a:lnTo>
                  <a:pt x="493195" y="148589"/>
                </a:lnTo>
                <a:lnTo>
                  <a:pt x="500506" y="161289"/>
                </a:lnTo>
                <a:lnTo>
                  <a:pt x="524382" y="209550"/>
                </a:lnTo>
                <a:lnTo>
                  <a:pt x="437006" y="252729"/>
                </a:lnTo>
                <a:lnTo>
                  <a:pt x="447548" y="274319"/>
                </a:lnTo>
                <a:lnTo>
                  <a:pt x="582929" y="207009"/>
                </a:lnTo>
                <a:lnTo>
                  <a:pt x="577659" y="196850"/>
                </a:lnTo>
                <a:lnTo>
                  <a:pt x="549909" y="196850"/>
                </a:lnTo>
                <a:lnTo>
                  <a:pt x="522019" y="140969"/>
                </a:lnTo>
                <a:lnTo>
                  <a:pt x="515047" y="128269"/>
                </a:lnTo>
                <a:lnTo>
                  <a:pt x="513058" y="125729"/>
                </a:lnTo>
                <a:close/>
              </a:path>
              <a:path w="693420" h="459739">
                <a:moveTo>
                  <a:pt x="515747" y="248919"/>
                </a:moveTo>
                <a:lnTo>
                  <a:pt x="511428" y="251459"/>
                </a:lnTo>
                <a:lnTo>
                  <a:pt x="507873" y="252729"/>
                </a:lnTo>
                <a:lnTo>
                  <a:pt x="505586" y="255269"/>
                </a:lnTo>
                <a:lnTo>
                  <a:pt x="504825" y="259079"/>
                </a:lnTo>
                <a:lnTo>
                  <a:pt x="504189" y="261619"/>
                </a:lnTo>
                <a:lnTo>
                  <a:pt x="504444" y="265429"/>
                </a:lnTo>
                <a:lnTo>
                  <a:pt x="505840" y="267969"/>
                </a:lnTo>
                <a:lnTo>
                  <a:pt x="506856" y="269239"/>
                </a:lnTo>
                <a:lnTo>
                  <a:pt x="508253" y="271779"/>
                </a:lnTo>
                <a:lnTo>
                  <a:pt x="511809" y="274319"/>
                </a:lnTo>
                <a:lnTo>
                  <a:pt x="520446" y="274319"/>
                </a:lnTo>
                <a:lnTo>
                  <a:pt x="528701" y="266700"/>
                </a:lnTo>
                <a:lnTo>
                  <a:pt x="529335" y="265429"/>
                </a:lnTo>
                <a:lnTo>
                  <a:pt x="529589" y="262889"/>
                </a:lnTo>
                <a:lnTo>
                  <a:pt x="529716" y="260350"/>
                </a:lnTo>
                <a:lnTo>
                  <a:pt x="529335" y="259079"/>
                </a:lnTo>
                <a:lnTo>
                  <a:pt x="528193" y="256539"/>
                </a:lnTo>
                <a:lnTo>
                  <a:pt x="527176" y="254000"/>
                </a:lnTo>
                <a:lnTo>
                  <a:pt x="525779" y="252729"/>
                </a:lnTo>
                <a:lnTo>
                  <a:pt x="523875" y="251459"/>
                </a:lnTo>
                <a:lnTo>
                  <a:pt x="522097" y="250189"/>
                </a:lnTo>
                <a:lnTo>
                  <a:pt x="520064" y="250189"/>
                </a:lnTo>
                <a:lnTo>
                  <a:pt x="515747" y="248919"/>
                </a:lnTo>
                <a:close/>
              </a:path>
              <a:path w="693420" h="459739">
                <a:moveTo>
                  <a:pt x="323198" y="166369"/>
                </a:moveTo>
                <a:lnTo>
                  <a:pt x="312035" y="167639"/>
                </a:lnTo>
                <a:lnTo>
                  <a:pt x="299587" y="171450"/>
                </a:lnTo>
                <a:lnTo>
                  <a:pt x="285750" y="176529"/>
                </a:lnTo>
                <a:lnTo>
                  <a:pt x="270422" y="184150"/>
                </a:lnTo>
                <a:lnTo>
                  <a:pt x="259823" y="189229"/>
                </a:lnTo>
                <a:lnTo>
                  <a:pt x="248852" y="195579"/>
                </a:lnTo>
                <a:lnTo>
                  <a:pt x="237489" y="203200"/>
                </a:lnTo>
                <a:lnTo>
                  <a:pt x="254389" y="222250"/>
                </a:lnTo>
                <a:lnTo>
                  <a:pt x="265075" y="214629"/>
                </a:lnTo>
                <a:lnTo>
                  <a:pt x="275835" y="208279"/>
                </a:lnTo>
                <a:lnTo>
                  <a:pt x="287318" y="203200"/>
                </a:lnTo>
                <a:lnTo>
                  <a:pt x="299408" y="198119"/>
                </a:lnTo>
                <a:lnTo>
                  <a:pt x="311376" y="195579"/>
                </a:lnTo>
                <a:lnTo>
                  <a:pt x="375060" y="195579"/>
                </a:lnTo>
                <a:lnTo>
                  <a:pt x="367105" y="186689"/>
                </a:lnTo>
                <a:lnTo>
                  <a:pt x="357717" y="179069"/>
                </a:lnTo>
                <a:lnTo>
                  <a:pt x="346530" y="171450"/>
                </a:lnTo>
                <a:lnTo>
                  <a:pt x="333178" y="167639"/>
                </a:lnTo>
                <a:lnTo>
                  <a:pt x="323198" y="166369"/>
                </a:lnTo>
                <a:close/>
              </a:path>
              <a:path w="693420" h="459739">
                <a:moveTo>
                  <a:pt x="562990" y="40639"/>
                </a:moveTo>
                <a:lnTo>
                  <a:pt x="536194" y="54609"/>
                </a:lnTo>
                <a:lnTo>
                  <a:pt x="622046" y="166369"/>
                </a:lnTo>
                <a:lnTo>
                  <a:pt x="618376" y="170179"/>
                </a:lnTo>
                <a:lnTo>
                  <a:pt x="609603" y="177800"/>
                </a:lnTo>
                <a:lnTo>
                  <a:pt x="587248" y="194309"/>
                </a:lnTo>
                <a:lnTo>
                  <a:pt x="606213" y="210819"/>
                </a:lnTo>
                <a:lnTo>
                  <a:pt x="644979" y="179069"/>
                </a:lnTo>
                <a:lnTo>
                  <a:pt x="671859" y="147319"/>
                </a:lnTo>
                <a:lnTo>
                  <a:pt x="641476" y="147319"/>
                </a:lnTo>
                <a:lnTo>
                  <a:pt x="562990" y="40639"/>
                </a:lnTo>
                <a:close/>
              </a:path>
              <a:path w="693420" h="459739">
                <a:moveTo>
                  <a:pt x="683895" y="185419"/>
                </a:moveTo>
                <a:lnTo>
                  <a:pt x="677290" y="185419"/>
                </a:lnTo>
                <a:lnTo>
                  <a:pt x="675258" y="186689"/>
                </a:lnTo>
                <a:lnTo>
                  <a:pt x="671576" y="187959"/>
                </a:lnTo>
                <a:lnTo>
                  <a:pt x="669416" y="190500"/>
                </a:lnTo>
                <a:lnTo>
                  <a:pt x="667893" y="198119"/>
                </a:lnTo>
                <a:lnTo>
                  <a:pt x="668147" y="200659"/>
                </a:lnTo>
                <a:lnTo>
                  <a:pt x="669544" y="203200"/>
                </a:lnTo>
                <a:lnTo>
                  <a:pt x="670559" y="205739"/>
                </a:lnTo>
                <a:lnTo>
                  <a:pt x="671956" y="207009"/>
                </a:lnTo>
                <a:lnTo>
                  <a:pt x="673861" y="208279"/>
                </a:lnTo>
                <a:lnTo>
                  <a:pt x="675639" y="209550"/>
                </a:lnTo>
                <a:lnTo>
                  <a:pt x="677545" y="210819"/>
                </a:lnTo>
                <a:lnTo>
                  <a:pt x="684149" y="210819"/>
                </a:lnTo>
                <a:lnTo>
                  <a:pt x="693420" y="196850"/>
                </a:lnTo>
                <a:lnTo>
                  <a:pt x="693038" y="194309"/>
                </a:lnTo>
                <a:lnTo>
                  <a:pt x="691896" y="193039"/>
                </a:lnTo>
                <a:lnTo>
                  <a:pt x="690879" y="190500"/>
                </a:lnTo>
                <a:lnTo>
                  <a:pt x="689482" y="189229"/>
                </a:lnTo>
                <a:lnTo>
                  <a:pt x="687704" y="186689"/>
                </a:lnTo>
                <a:lnTo>
                  <a:pt x="685800" y="186689"/>
                </a:lnTo>
                <a:lnTo>
                  <a:pt x="683895" y="185419"/>
                </a:lnTo>
                <a:close/>
              </a:path>
              <a:path w="693420" h="459739">
                <a:moveTo>
                  <a:pt x="572388" y="186689"/>
                </a:moveTo>
                <a:lnTo>
                  <a:pt x="549909" y="196850"/>
                </a:lnTo>
                <a:lnTo>
                  <a:pt x="577659" y="196850"/>
                </a:lnTo>
                <a:lnTo>
                  <a:pt x="572388" y="186689"/>
                </a:lnTo>
                <a:close/>
              </a:path>
              <a:path w="693420" h="459739">
                <a:moveTo>
                  <a:pt x="464564" y="97789"/>
                </a:moveTo>
                <a:lnTo>
                  <a:pt x="412784" y="113029"/>
                </a:lnTo>
                <a:lnTo>
                  <a:pt x="380364" y="133350"/>
                </a:lnTo>
                <a:lnTo>
                  <a:pt x="393300" y="152400"/>
                </a:lnTo>
                <a:lnTo>
                  <a:pt x="414485" y="139700"/>
                </a:lnTo>
                <a:lnTo>
                  <a:pt x="438919" y="129539"/>
                </a:lnTo>
                <a:lnTo>
                  <a:pt x="450737" y="127000"/>
                </a:lnTo>
                <a:lnTo>
                  <a:pt x="462691" y="125729"/>
                </a:lnTo>
                <a:lnTo>
                  <a:pt x="513058" y="125729"/>
                </a:lnTo>
                <a:lnTo>
                  <a:pt x="507092" y="118109"/>
                </a:lnTo>
                <a:lnTo>
                  <a:pt x="497875" y="110489"/>
                </a:lnTo>
                <a:lnTo>
                  <a:pt x="487114" y="104139"/>
                </a:lnTo>
                <a:lnTo>
                  <a:pt x="474528" y="99059"/>
                </a:lnTo>
                <a:lnTo>
                  <a:pt x="464564" y="97789"/>
                </a:lnTo>
                <a:close/>
              </a:path>
              <a:path w="693420" h="459739">
                <a:moveTo>
                  <a:pt x="645159" y="0"/>
                </a:moveTo>
                <a:lnTo>
                  <a:pt x="619378" y="13969"/>
                </a:lnTo>
                <a:lnTo>
                  <a:pt x="648274" y="76200"/>
                </a:lnTo>
                <a:lnTo>
                  <a:pt x="652429" y="87629"/>
                </a:lnTo>
                <a:lnTo>
                  <a:pt x="655468" y="100329"/>
                </a:lnTo>
                <a:lnTo>
                  <a:pt x="657429" y="113029"/>
                </a:lnTo>
                <a:lnTo>
                  <a:pt x="655546" y="124459"/>
                </a:lnTo>
                <a:lnTo>
                  <a:pt x="650211" y="135889"/>
                </a:lnTo>
                <a:lnTo>
                  <a:pt x="641476" y="147319"/>
                </a:lnTo>
                <a:lnTo>
                  <a:pt x="671859" y="147319"/>
                </a:lnTo>
                <a:lnTo>
                  <a:pt x="675928" y="139700"/>
                </a:lnTo>
                <a:lnTo>
                  <a:pt x="681565" y="127000"/>
                </a:lnTo>
                <a:lnTo>
                  <a:pt x="683363" y="114300"/>
                </a:lnTo>
                <a:lnTo>
                  <a:pt x="683347" y="100329"/>
                </a:lnTo>
                <a:lnTo>
                  <a:pt x="681417" y="87629"/>
                </a:lnTo>
                <a:lnTo>
                  <a:pt x="677870" y="74929"/>
                </a:lnTo>
                <a:lnTo>
                  <a:pt x="674147" y="66039"/>
                </a:lnTo>
                <a:lnTo>
                  <a:pt x="668966" y="53339"/>
                </a:lnTo>
                <a:lnTo>
                  <a:pt x="662304" y="39369"/>
                </a:lnTo>
                <a:lnTo>
                  <a:pt x="645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09626" y="5687047"/>
            <a:ext cx="688340" cy="292735"/>
          </a:xfrm>
          <a:custGeom>
            <a:avLst/>
            <a:gdLst/>
            <a:ahLst/>
            <a:cxnLst/>
            <a:rect l="l" t="t" r="r" b="b"/>
            <a:pathLst>
              <a:path w="688340" h="292735">
                <a:moveTo>
                  <a:pt x="24828" y="176504"/>
                </a:moveTo>
                <a:lnTo>
                  <a:pt x="4115" y="214573"/>
                </a:lnTo>
                <a:lnTo>
                  <a:pt x="0" y="242331"/>
                </a:lnTo>
                <a:lnTo>
                  <a:pt x="436" y="254928"/>
                </a:lnTo>
                <a:lnTo>
                  <a:pt x="28976" y="290245"/>
                </a:lnTo>
                <a:lnTo>
                  <a:pt x="53760" y="292283"/>
                </a:lnTo>
                <a:lnTo>
                  <a:pt x="72176" y="290998"/>
                </a:lnTo>
                <a:lnTo>
                  <a:pt x="110423" y="281686"/>
                </a:lnTo>
                <a:lnTo>
                  <a:pt x="138553" y="267036"/>
                </a:lnTo>
                <a:lnTo>
                  <a:pt x="54921" y="267036"/>
                </a:lnTo>
                <a:lnTo>
                  <a:pt x="43083" y="266071"/>
                </a:lnTo>
                <a:lnTo>
                  <a:pt x="31397" y="262404"/>
                </a:lnTo>
                <a:lnTo>
                  <a:pt x="18987" y="255313"/>
                </a:lnTo>
                <a:lnTo>
                  <a:pt x="13292" y="244781"/>
                </a:lnTo>
                <a:lnTo>
                  <a:pt x="10512" y="228594"/>
                </a:lnTo>
                <a:lnTo>
                  <a:pt x="11810" y="217314"/>
                </a:lnTo>
                <a:lnTo>
                  <a:pt x="15559" y="200944"/>
                </a:lnTo>
                <a:lnTo>
                  <a:pt x="19619" y="189074"/>
                </a:lnTo>
                <a:lnTo>
                  <a:pt x="24828" y="176504"/>
                </a:lnTo>
                <a:close/>
              </a:path>
              <a:path w="688340" h="292735">
                <a:moveTo>
                  <a:pt x="166122" y="219862"/>
                </a:moveTo>
                <a:lnTo>
                  <a:pt x="147510" y="219862"/>
                </a:lnTo>
                <a:lnTo>
                  <a:pt x="149542" y="219976"/>
                </a:lnTo>
                <a:lnTo>
                  <a:pt x="152082" y="220929"/>
                </a:lnTo>
                <a:lnTo>
                  <a:pt x="152844" y="222110"/>
                </a:lnTo>
                <a:lnTo>
                  <a:pt x="152710" y="225330"/>
                </a:lnTo>
                <a:lnTo>
                  <a:pt x="146743" y="231436"/>
                </a:lnTo>
                <a:lnTo>
                  <a:pt x="108370" y="253224"/>
                </a:lnTo>
                <a:lnTo>
                  <a:pt x="68774" y="265463"/>
                </a:lnTo>
                <a:lnTo>
                  <a:pt x="54921" y="267036"/>
                </a:lnTo>
                <a:lnTo>
                  <a:pt x="138553" y="267036"/>
                </a:lnTo>
                <a:lnTo>
                  <a:pt x="163791" y="233581"/>
                </a:lnTo>
                <a:lnTo>
                  <a:pt x="166130" y="221169"/>
                </a:lnTo>
                <a:lnTo>
                  <a:pt x="166122" y="219862"/>
                </a:lnTo>
                <a:close/>
              </a:path>
              <a:path w="688340" h="292735">
                <a:moveTo>
                  <a:pt x="152899" y="130821"/>
                </a:moveTo>
                <a:lnTo>
                  <a:pt x="114730" y="150161"/>
                </a:lnTo>
                <a:lnTo>
                  <a:pt x="96718" y="184437"/>
                </a:lnTo>
                <a:lnTo>
                  <a:pt x="92392" y="208292"/>
                </a:lnTo>
                <a:lnTo>
                  <a:pt x="92900" y="213131"/>
                </a:lnTo>
                <a:lnTo>
                  <a:pt x="94805" y="216941"/>
                </a:lnTo>
                <a:lnTo>
                  <a:pt x="101917" y="222465"/>
                </a:lnTo>
                <a:lnTo>
                  <a:pt x="105854" y="223659"/>
                </a:lnTo>
                <a:lnTo>
                  <a:pt x="147510" y="219862"/>
                </a:lnTo>
                <a:lnTo>
                  <a:pt x="166122" y="219862"/>
                </a:lnTo>
                <a:lnTo>
                  <a:pt x="166052" y="207708"/>
                </a:lnTo>
                <a:lnTo>
                  <a:pt x="165417" y="201282"/>
                </a:lnTo>
                <a:lnTo>
                  <a:pt x="164428" y="200025"/>
                </a:lnTo>
                <a:lnTo>
                  <a:pt x="112712" y="200025"/>
                </a:lnTo>
                <a:lnTo>
                  <a:pt x="108902" y="199885"/>
                </a:lnTo>
                <a:lnTo>
                  <a:pt x="104584" y="198399"/>
                </a:lnTo>
                <a:lnTo>
                  <a:pt x="103314" y="197078"/>
                </a:lnTo>
                <a:lnTo>
                  <a:pt x="103579" y="190950"/>
                </a:lnTo>
                <a:lnTo>
                  <a:pt x="129456" y="158109"/>
                </a:lnTo>
                <a:lnTo>
                  <a:pt x="144970" y="154190"/>
                </a:lnTo>
                <a:lnTo>
                  <a:pt x="169100" y="154190"/>
                </a:lnTo>
                <a:lnTo>
                  <a:pt x="169100" y="152781"/>
                </a:lnTo>
                <a:lnTo>
                  <a:pt x="168846" y="149618"/>
                </a:lnTo>
                <a:lnTo>
                  <a:pt x="168211" y="143103"/>
                </a:lnTo>
                <a:lnTo>
                  <a:pt x="165925" y="138036"/>
                </a:lnTo>
                <a:lnTo>
                  <a:pt x="161102" y="133882"/>
                </a:lnTo>
                <a:lnTo>
                  <a:pt x="152899" y="130821"/>
                </a:lnTo>
                <a:close/>
              </a:path>
              <a:path w="688340" h="292735">
                <a:moveTo>
                  <a:pt x="149034" y="197078"/>
                </a:moveTo>
                <a:lnTo>
                  <a:pt x="142176" y="197408"/>
                </a:lnTo>
                <a:lnTo>
                  <a:pt x="136842" y="197815"/>
                </a:lnTo>
                <a:lnTo>
                  <a:pt x="112712" y="200025"/>
                </a:lnTo>
                <a:lnTo>
                  <a:pt x="164428" y="200025"/>
                </a:lnTo>
                <a:lnTo>
                  <a:pt x="162750" y="197891"/>
                </a:lnTo>
                <a:lnTo>
                  <a:pt x="153098" y="197180"/>
                </a:lnTo>
                <a:lnTo>
                  <a:pt x="149034" y="197078"/>
                </a:lnTo>
                <a:close/>
              </a:path>
              <a:path w="688340" h="292735">
                <a:moveTo>
                  <a:pt x="169100" y="154190"/>
                </a:moveTo>
                <a:lnTo>
                  <a:pt x="144970" y="154190"/>
                </a:lnTo>
                <a:lnTo>
                  <a:pt x="149923" y="155028"/>
                </a:lnTo>
                <a:lnTo>
                  <a:pt x="154876" y="157162"/>
                </a:lnTo>
                <a:lnTo>
                  <a:pt x="159956" y="159296"/>
                </a:lnTo>
                <a:lnTo>
                  <a:pt x="164401" y="162420"/>
                </a:lnTo>
                <a:lnTo>
                  <a:pt x="168211" y="166560"/>
                </a:lnTo>
                <a:lnTo>
                  <a:pt x="168465" y="162775"/>
                </a:lnTo>
                <a:lnTo>
                  <a:pt x="168837" y="159482"/>
                </a:lnTo>
                <a:lnTo>
                  <a:pt x="169015" y="157162"/>
                </a:lnTo>
                <a:lnTo>
                  <a:pt x="169100" y="154190"/>
                </a:lnTo>
                <a:close/>
              </a:path>
              <a:path w="688340" h="292735">
                <a:moveTo>
                  <a:pt x="204533" y="185077"/>
                </a:moveTo>
                <a:lnTo>
                  <a:pt x="201104" y="185381"/>
                </a:lnTo>
                <a:lnTo>
                  <a:pt x="200306" y="189382"/>
                </a:lnTo>
                <a:lnTo>
                  <a:pt x="199834" y="192570"/>
                </a:lnTo>
                <a:lnTo>
                  <a:pt x="199707" y="202196"/>
                </a:lnTo>
                <a:lnTo>
                  <a:pt x="200088" y="205943"/>
                </a:lnTo>
                <a:lnTo>
                  <a:pt x="200469" y="210388"/>
                </a:lnTo>
                <a:lnTo>
                  <a:pt x="203136" y="214045"/>
                </a:lnTo>
                <a:lnTo>
                  <a:pt x="207835" y="216890"/>
                </a:lnTo>
                <a:lnTo>
                  <a:pt x="212661" y="219748"/>
                </a:lnTo>
                <a:lnTo>
                  <a:pt x="217868" y="220916"/>
                </a:lnTo>
                <a:lnTo>
                  <a:pt x="289877" y="214337"/>
                </a:lnTo>
                <a:lnTo>
                  <a:pt x="287985" y="194983"/>
                </a:lnTo>
                <a:lnTo>
                  <a:pt x="216979" y="194983"/>
                </a:lnTo>
                <a:lnTo>
                  <a:pt x="213677" y="194538"/>
                </a:lnTo>
                <a:lnTo>
                  <a:pt x="211137" y="193281"/>
                </a:lnTo>
                <a:lnTo>
                  <a:pt x="208216" y="191757"/>
                </a:lnTo>
                <a:lnTo>
                  <a:pt x="205930" y="189026"/>
                </a:lnTo>
                <a:lnTo>
                  <a:pt x="204533" y="185077"/>
                </a:lnTo>
                <a:close/>
              </a:path>
              <a:path w="688340" h="292735">
                <a:moveTo>
                  <a:pt x="233743" y="94386"/>
                </a:moveTo>
                <a:lnTo>
                  <a:pt x="240670" y="125151"/>
                </a:lnTo>
                <a:lnTo>
                  <a:pt x="251462" y="130556"/>
                </a:lnTo>
                <a:lnTo>
                  <a:pt x="260930" y="139121"/>
                </a:lnTo>
                <a:lnTo>
                  <a:pt x="269354" y="151385"/>
                </a:lnTo>
                <a:lnTo>
                  <a:pt x="273499" y="162165"/>
                </a:lnTo>
                <a:lnTo>
                  <a:pt x="276579" y="174831"/>
                </a:lnTo>
                <a:lnTo>
                  <a:pt x="278574" y="189382"/>
                </a:lnTo>
                <a:lnTo>
                  <a:pt x="216979" y="194983"/>
                </a:lnTo>
                <a:lnTo>
                  <a:pt x="287985" y="194983"/>
                </a:lnTo>
                <a:lnTo>
                  <a:pt x="280706" y="150243"/>
                </a:lnTo>
                <a:lnTo>
                  <a:pt x="255743" y="107527"/>
                </a:lnTo>
                <a:lnTo>
                  <a:pt x="245469" y="100065"/>
                </a:lnTo>
                <a:lnTo>
                  <a:pt x="233743" y="94386"/>
                </a:lnTo>
                <a:close/>
              </a:path>
              <a:path w="688340" h="292735">
                <a:moveTo>
                  <a:pt x="307022" y="260311"/>
                </a:moveTo>
                <a:lnTo>
                  <a:pt x="343090" y="276593"/>
                </a:lnTo>
                <a:lnTo>
                  <a:pt x="362617" y="278591"/>
                </a:lnTo>
                <a:lnTo>
                  <a:pt x="376679" y="277496"/>
                </a:lnTo>
                <a:lnTo>
                  <a:pt x="387373" y="272790"/>
                </a:lnTo>
                <a:lnTo>
                  <a:pt x="400573" y="263915"/>
                </a:lnTo>
                <a:lnTo>
                  <a:pt x="401461" y="263156"/>
                </a:lnTo>
                <a:lnTo>
                  <a:pt x="341312" y="263156"/>
                </a:lnTo>
                <a:lnTo>
                  <a:pt x="334962" y="263067"/>
                </a:lnTo>
                <a:lnTo>
                  <a:pt x="307022" y="260311"/>
                </a:lnTo>
                <a:close/>
              </a:path>
              <a:path w="688340" h="292735">
                <a:moveTo>
                  <a:pt x="405193" y="116103"/>
                </a:moveTo>
                <a:lnTo>
                  <a:pt x="401476" y="142643"/>
                </a:lnTo>
                <a:lnTo>
                  <a:pt x="409945" y="151784"/>
                </a:lnTo>
                <a:lnTo>
                  <a:pt x="417606" y="162255"/>
                </a:lnTo>
                <a:lnTo>
                  <a:pt x="422920" y="173656"/>
                </a:lnTo>
                <a:lnTo>
                  <a:pt x="425386" y="186411"/>
                </a:lnTo>
                <a:lnTo>
                  <a:pt x="424026" y="195763"/>
                </a:lnTo>
                <a:lnTo>
                  <a:pt x="402768" y="231447"/>
                </a:lnTo>
                <a:lnTo>
                  <a:pt x="370512" y="255896"/>
                </a:lnTo>
                <a:lnTo>
                  <a:pt x="341312" y="263156"/>
                </a:lnTo>
                <a:lnTo>
                  <a:pt x="401461" y="263156"/>
                </a:lnTo>
                <a:lnTo>
                  <a:pt x="433180" y="224166"/>
                </a:lnTo>
                <a:lnTo>
                  <a:pt x="437578" y="200875"/>
                </a:lnTo>
                <a:lnTo>
                  <a:pt x="433391" y="158275"/>
                </a:lnTo>
                <a:lnTo>
                  <a:pt x="429889" y="146523"/>
                </a:lnTo>
                <a:lnTo>
                  <a:pt x="423426" y="134418"/>
                </a:lnTo>
                <a:lnTo>
                  <a:pt x="415553" y="125149"/>
                </a:lnTo>
                <a:lnTo>
                  <a:pt x="405193" y="116103"/>
                </a:lnTo>
                <a:close/>
              </a:path>
              <a:path w="688340" h="292735">
                <a:moveTo>
                  <a:pt x="452183" y="246926"/>
                </a:moveTo>
                <a:lnTo>
                  <a:pt x="450151" y="252336"/>
                </a:lnTo>
                <a:lnTo>
                  <a:pt x="456755" y="253923"/>
                </a:lnTo>
                <a:lnTo>
                  <a:pt x="469963" y="257251"/>
                </a:lnTo>
                <a:lnTo>
                  <a:pt x="478345" y="259181"/>
                </a:lnTo>
                <a:lnTo>
                  <a:pt x="485076" y="260464"/>
                </a:lnTo>
                <a:lnTo>
                  <a:pt x="490292" y="261102"/>
                </a:lnTo>
                <a:lnTo>
                  <a:pt x="501273" y="261730"/>
                </a:lnTo>
                <a:lnTo>
                  <a:pt x="515616" y="260753"/>
                </a:lnTo>
                <a:lnTo>
                  <a:pt x="526731" y="257100"/>
                </a:lnTo>
                <a:lnTo>
                  <a:pt x="537142" y="250507"/>
                </a:lnTo>
                <a:lnTo>
                  <a:pt x="481647" y="250507"/>
                </a:lnTo>
                <a:lnTo>
                  <a:pt x="476186" y="250291"/>
                </a:lnTo>
                <a:lnTo>
                  <a:pt x="452183" y="246926"/>
                </a:lnTo>
                <a:close/>
              </a:path>
              <a:path w="688340" h="292735">
                <a:moveTo>
                  <a:pt x="534250" y="118838"/>
                </a:moveTo>
                <a:lnTo>
                  <a:pt x="525611" y="125888"/>
                </a:lnTo>
                <a:lnTo>
                  <a:pt x="517388" y="141178"/>
                </a:lnTo>
                <a:lnTo>
                  <a:pt x="515439" y="152400"/>
                </a:lnTo>
                <a:lnTo>
                  <a:pt x="515458" y="157251"/>
                </a:lnTo>
                <a:lnTo>
                  <a:pt x="515721" y="167068"/>
                </a:lnTo>
                <a:lnTo>
                  <a:pt x="520481" y="178990"/>
                </a:lnTo>
                <a:lnTo>
                  <a:pt x="530845" y="187459"/>
                </a:lnTo>
                <a:lnTo>
                  <a:pt x="542359" y="191516"/>
                </a:lnTo>
                <a:lnTo>
                  <a:pt x="554484" y="197726"/>
                </a:lnTo>
                <a:lnTo>
                  <a:pt x="523696" y="234142"/>
                </a:lnTo>
                <a:lnTo>
                  <a:pt x="486473" y="250063"/>
                </a:lnTo>
                <a:lnTo>
                  <a:pt x="481647" y="250507"/>
                </a:lnTo>
                <a:lnTo>
                  <a:pt x="537142" y="250507"/>
                </a:lnTo>
                <a:lnTo>
                  <a:pt x="562129" y="215881"/>
                </a:lnTo>
                <a:lnTo>
                  <a:pt x="568307" y="191795"/>
                </a:lnTo>
                <a:lnTo>
                  <a:pt x="568299" y="189890"/>
                </a:lnTo>
                <a:lnTo>
                  <a:pt x="558101" y="189890"/>
                </a:lnTo>
                <a:lnTo>
                  <a:pt x="555827" y="165582"/>
                </a:lnTo>
                <a:lnTo>
                  <a:pt x="547560" y="165582"/>
                </a:lnTo>
                <a:lnTo>
                  <a:pt x="540321" y="164973"/>
                </a:lnTo>
                <a:lnTo>
                  <a:pt x="531177" y="160731"/>
                </a:lnTo>
                <a:lnTo>
                  <a:pt x="528764" y="157251"/>
                </a:lnTo>
                <a:lnTo>
                  <a:pt x="528256" y="152400"/>
                </a:lnTo>
                <a:lnTo>
                  <a:pt x="528002" y="149644"/>
                </a:lnTo>
                <a:lnTo>
                  <a:pt x="528764" y="147243"/>
                </a:lnTo>
                <a:lnTo>
                  <a:pt x="532574" y="143217"/>
                </a:lnTo>
                <a:lnTo>
                  <a:pt x="534860" y="142087"/>
                </a:lnTo>
                <a:lnTo>
                  <a:pt x="541464" y="141490"/>
                </a:lnTo>
                <a:lnTo>
                  <a:pt x="562792" y="141490"/>
                </a:lnTo>
                <a:lnTo>
                  <a:pt x="562045" y="138542"/>
                </a:lnTo>
                <a:lnTo>
                  <a:pt x="557138" y="126951"/>
                </a:lnTo>
                <a:lnTo>
                  <a:pt x="548389" y="119678"/>
                </a:lnTo>
                <a:lnTo>
                  <a:pt x="534250" y="118838"/>
                </a:lnTo>
                <a:close/>
              </a:path>
              <a:path w="688340" h="292735">
                <a:moveTo>
                  <a:pt x="566440" y="163115"/>
                </a:moveTo>
                <a:lnTo>
                  <a:pt x="557228" y="163956"/>
                </a:lnTo>
                <a:lnTo>
                  <a:pt x="557466" y="164680"/>
                </a:lnTo>
                <a:lnTo>
                  <a:pt x="555757" y="164836"/>
                </a:lnTo>
                <a:lnTo>
                  <a:pt x="558101" y="189890"/>
                </a:lnTo>
                <a:lnTo>
                  <a:pt x="568296" y="188959"/>
                </a:lnTo>
                <a:lnTo>
                  <a:pt x="568261" y="179984"/>
                </a:lnTo>
                <a:lnTo>
                  <a:pt x="566440" y="163115"/>
                </a:lnTo>
                <a:close/>
              </a:path>
              <a:path w="688340" h="292735">
                <a:moveTo>
                  <a:pt x="568296" y="188959"/>
                </a:moveTo>
                <a:lnTo>
                  <a:pt x="558101" y="189890"/>
                </a:lnTo>
                <a:lnTo>
                  <a:pt x="568299" y="189890"/>
                </a:lnTo>
                <a:lnTo>
                  <a:pt x="568296" y="188959"/>
                </a:lnTo>
                <a:close/>
              </a:path>
              <a:path w="688340" h="292735">
                <a:moveTo>
                  <a:pt x="647240" y="108448"/>
                </a:moveTo>
                <a:lnTo>
                  <a:pt x="607387" y="108448"/>
                </a:lnTo>
                <a:lnTo>
                  <a:pt x="617915" y="113838"/>
                </a:lnTo>
                <a:lnTo>
                  <a:pt x="628235" y="119775"/>
                </a:lnTo>
                <a:lnTo>
                  <a:pt x="638969" y="126757"/>
                </a:lnTo>
                <a:lnTo>
                  <a:pt x="650736" y="135281"/>
                </a:lnTo>
                <a:lnTo>
                  <a:pt x="659912" y="144014"/>
                </a:lnTo>
                <a:lnTo>
                  <a:pt x="668464" y="153809"/>
                </a:lnTo>
                <a:lnTo>
                  <a:pt x="566440" y="163115"/>
                </a:lnTo>
                <a:lnTo>
                  <a:pt x="568261" y="179984"/>
                </a:lnTo>
                <a:lnTo>
                  <a:pt x="568296" y="188959"/>
                </a:lnTo>
                <a:lnTo>
                  <a:pt x="688022" y="178028"/>
                </a:lnTo>
                <a:lnTo>
                  <a:pt x="684516" y="150345"/>
                </a:lnTo>
                <a:lnTo>
                  <a:pt x="677755" y="140704"/>
                </a:lnTo>
                <a:lnTo>
                  <a:pt x="670031" y="131150"/>
                </a:lnTo>
                <a:lnTo>
                  <a:pt x="661191" y="121552"/>
                </a:lnTo>
                <a:lnTo>
                  <a:pt x="651082" y="111779"/>
                </a:lnTo>
                <a:lnTo>
                  <a:pt x="647240" y="108448"/>
                </a:lnTo>
                <a:close/>
              </a:path>
              <a:path w="688340" h="292735">
                <a:moveTo>
                  <a:pt x="555757" y="164836"/>
                </a:moveTo>
                <a:lnTo>
                  <a:pt x="547560" y="165582"/>
                </a:lnTo>
                <a:lnTo>
                  <a:pt x="555827" y="165582"/>
                </a:lnTo>
                <a:lnTo>
                  <a:pt x="555757" y="164836"/>
                </a:lnTo>
                <a:close/>
              </a:path>
              <a:path w="688340" h="292735">
                <a:moveTo>
                  <a:pt x="557228" y="163956"/>
                </a:moveTo>
                <a:lnTo>
                  <a:pt x="555688" y="164096"/>
                </a:lnTo>
                <a:lnTo>
                  <a:pt x="555757" y="164836"/>
                </a:lnTo>
                <a:lnTo>
                  <a:pt x="557466" y="164680"/>
                </a:lnTo>
                <a:lnTo>
                  <a:pt x="557228" y="163956"/>
                </a:lnTo>
                <a:close/>
              </a:path>
              <a:path w="688340" h="292735">
                <a:moveTo>
                  <a:pt x="562792" y="141490"/>
                </a:moveTo>
                <a:lnTo>
                  <a:pt x="541464" y="141490"/>
                </a:lnTo>
                <a:lnTo>
                  <a:pt x="544893" y="142773"/>
                </a:lnTo>
                <a:lnTo>
                  <a:pt x="547814" y="145694"/>
                </a:lnTo>
                <a:lnTo>
                  <a:pt x="551243" y="149059"/>
                </a:lnTo>
                <a:lnTo>
                  <a:pt x="554418" y="155397"/>
                </a:lnTo>
                <a:lnTo>
                  <a:pt x="557228" y="163956"/>
                </a:lnTo>
                <a:lnTo>
                  <a:pt x="566440" y="163115"/>
                </a:lnTo>
                <a:lnTo>
                  <a:pt x="565084" y="150544"/>
                </a:lnTo>
                <a:lnTo>
                  <a:pt x="562792" y="141490"/>
                </a:lnTo>
                <a:close/>
              </a:path>
              <a:path w="688340" h="292735">
                <a:moveTo>
                  <a:pt x="657288" y="0"/>
                </a:moveTo>
                <a:lnTo>
                  <a:pt x="604410" y="26847"/>
                </a:lnTo>
                <a:lnTo>
                  <a:pt x="572526" y="62134"/>
                </a:lnTo>
                <a:lnTo>
                  <a:pt x="570448" y="81254"/>
                </a:lnTo>
                <a:lnTo>
                  <a:pt x="570547" y="88925"/>
                </a:lnTo>
                <a:lnTo>
                  <a:pt x="570801" y="91782"/>
                </a:lnTo>
                <a:lnTo>
                  <a:pt x="574230" y="95504"/>
                </a:lnTo>
                <a:lnTo>
                  <a:pt x="580834" y="100088"/>
                </a:lnTo>
                <a:lnTo>
                  <a:pt x="599503" y="111836"/>
                </a:lnTo>
                <a:lnTo>
                  <a:pt x="607387" y="108448"/>
                </a:lnTo>
                <a:lnTo>
                  <a:pt x="647240" y="108448"/>
                </a:lnTo>
                <a:lnTo>
                  <a:pt x="610298" y="81254"/>
                </a:lnTo>
                <a:lnTo>
                  <a:pt x="605980" y="78663"/>
                </a:lnTo>
                <a:lnTo>
                  <a:pt x="601789" y="76060"/>
                </a:lnTo>
                <a:lnTo>
                  <a:pt x="586930" y="61531"/>
                </a:lnTo>
                <a:lnTo>
                  <a:pt x="591375" y="57823"/>
                </a:lnTo>
                <a:lnTo>
                  <a:pt x="605546" y="50119"/>
                </a:lnTo>
                <a:lnTo>
                  <a:pt x="616469" y="44747"/>
                </a:lnTo>
                <a:lnTo>
                  <a:pt x="629602" y="38849"/>
                </a:lnTo>
                <a:lnTo>
                  <a:pt x="659701" y="25641"/>
                </a:lnTo>
                <a:lnTo>
                  <a:pt x="657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92367" y="4880102"/>
            <a:ext cx="574040" cy="385445"/>
          </a:xfrm>
          <a:custGeom>
            <a:avLst/>
            <a:gdLst/>
            <a:ahLst/>
            <a:cxnLst/>
            <a:rect l="l" t="t" r="r" b="b"/>
            <a:pathLst>
              <a:path w="574040" h="385445">
                <a:moveTo>
                  <a:pt x="16864" y="287274"/>
                </a:moveTo>
                <a:lnTo>
                  <a:pt x="6075" y="301067"/>
                </a:lnTo>
                <a:lnTo>
                  <a:pt x="2975" y="313265"/>
                </a:lnTo>
                <a:lnTo>
                  <a:pt x="1080" y="322419"/>
                </a:lnTo>
                <a:lnTo>
                  <a:pt x="0" y="335206"/>
                </a:lnTo>
                <a:lnTo>
                  <a:pt x="716" y="347541"/>
                </a:lnTo>
                <a:lnTo>
                  <a:pt x="33094" y="384064"/>
                </a:lnTo>
                <a:lnTo>
                  <a:pt x="41865" y="385228"/>
                </a:lnTo>
                <a:lnTo>
                  <a:pt x="51989" y="385128"/>
                </a:lnTo>
                <a:lnTo>
                  <a:pt x="95857" y="375607"/>
                </a:lnTo>
                <a:lnTo>
                  <a:pt x="129535" y="358316"/>
                </a:lnTo>
                <a:lnTo>
                  <a:pt x="52883" y="358316"/>
                </a:lnTo>
                <a:lnTo>
                  <a:pt x="40290" y="357424"/>
                </a:lnTo>
                <a:lnTo>
                  <a:pt x="26423" y="354844"/>
                </a:lnTo>
                <a:lnTo>
                  <a:pt x="16557" y="347052"/>
                </a:lnTo>
                <a:lnTo>
                  <a:pt x="10431" y="334597"/>
                </a:lnTo>
                <a:lnTo>
                  <a:pt x="9795" y="324612"/>
                </a:lnTo>
                <a:lnTo>
                  <a:pt x="9920" y="321564"/>
                </a:lnTo>
                <a:lnTo>
                  <a:pt x="11530" y="308737"/>
                </a:lnTo>
                <a:lnTo>
                  <a:pt x="15086" y="294513"/>
                </a:lnTo>
                <a:lnTo>
                  <a:pt x="16864" y="287274"/>
                </a:lnTo>
                <a:close/>
              </a:path>
              <a:path w="574040" h="385445">
                <a:moveTo>
                  <a:pt x="151193" y="319405"/>
                </a:moveTo>
                <a:lnTo>
                  <a:pt x="133704" y="319405"/>
                </a:lnTo>
                <a:lnTo>
                  <a:pt x="137006" y="320167"/>
                </a:lnTo>
                <a:lnTo>
                  <a:pt x="138149" y="321183"/>
                </a:lnTo>
                <a:lnTo>
                  <a:pt x="105925" y="346402"/>
                </a:lnTo>
                <a:lnTo>
                  <a:pt x="64744" y="357685"/>
                </a:lnTo>
                <a:lnTo>
                  <a:pt x="52883" y="358316"/>
                </a:lnTo>
                <a:lnTo>
                  <a:pt x="129535" y="358316"/>
                </a:lnTo>
                <a:lnTo>
                  <a:pt x="130179" y="357885"/>
                </a:lnTo>
                <a:lnTo>
                  <a:pt x="139118" y="350009"/>
                </a:lnTo>
                <a:lnTo>
                  <a:pt x="147024" y="340811"/>
                </a:lnTo>
                <a:lnTo>
                  <a:pt x="150760" y="329833"/>
                </a:lnTo>
                <a:lnTo>
                  <a:pt x="151193" y="319405"/>
                </a:lnTo>
                <a:close/>
              </a:path>
              <a:path w="574040" h="385445">
                <a:moveTo>
                  <a:pt x="252830" y="314452"/>
                </a:moveTo>
                <a:lnTo>
                  <a:pt x="248004" y="338455"/>
                </a:lnTo>
                <a:lnTo>
                  <a:pt x="274928" y="343916"/>
                </a:lnTo>
                <a:lnTo>
                  <a:pt x="279373" y="319913"/>
                </a:lnTo>
                <a:lnTo>
                  <a:pt x="252830" y="314452"/>
                </a:lnTo>
                <a:close/>
              </a:path>
              <a:path w="574040" h="385445">
                <a:moveTo>
                  <a:pt x="144764" y="254163"/>
                </a:moveTo>
                <a:lnTo>
                  <a:pt x="99320" y="274248"/>
                </a:lnTo>
                <a:lnTo>
                  <a:pt x="82944" y="308556"/>
                </a:lnTo>
                <a:lnTo>
                  <a:pt x="85190" y="321564"/>
                </a:lnTo>
                <a:lnTo>
                  <a:pt x="86079" y="324612"/>
                </a:lnTo>
                <a:lnTo>
                  <a:pt x="87984" y="326644"/>
                </a:lnTo>
                <a:lnTo>
                  <a:pt x="91032" y="327406"/>
                </a:lnTo>
                <a:lnTo>
                  <a:pt x="94080" y="328295"/>
                </a:lnTo>
                <a:lnTo>
                  <a:pt x="98652" y="327787"/>
                </a:lnTo>
                <a:lnTo>
                  <a:pt x="106272" y="325500"/>
                </a:lnTo>
                <a:lnTo>
                  <a:pt x="109955" y="324612"/>
                </a:lnTo>
                <a:lnTo>
                  <a:pt x="125195" y="321183"/>
                </a:lnTo>
                <a:lnTo>
                  <a:pt x="127862" y="320675"/>
                </a:lnTo>
                <a:lnTo>
                  <a:pt x="131164" y="319786"/>
                </a:lnTo>
                <a:lnTo>
                  <a:pt x="133704" y="319405"/>
                </a:lnTo>
                <a:lnTo>
                  <a:pt x="151193" y="319405"/>
                </a:lnTo>
                <a:lnTo>
                  <a:pt x="151273" y="317495"/>
                </a:lnTo>
                <a:lnTo>
                  <a:pt x="149015" y="306070"/>
                </a:lnTo>
                <a:lnTo>
                  <a:pt x="98525" y="306070"/>
                </a:lnTo>
                <a:lnTo>
                  <a:pt x="93699" y="305816"/>
                </a:lnTo>
                <a:lnTo>
                  <a:pt x="92810" y="302641"/>
                </a:lnTo>
                <a:lnTo>
                  <a:pt x="92048" y="300355"/>
                </a:lnTo>
                <a:lnTo>
                  <a:pt x="95350" y="297815"/>
                </a:lnTo>
                <a:lnTo>
                  <a:pt x="108908" y="292363"/>
                </a:lnTo>
                <a:lnTo>
                  <a:pt x="120522" y="288438"/>
                </a:lnTo>
                <a:lnTo>
                  <a:pt x="152395" y="278892"/>
                </a:lnTo>
                <a:lnTo>
                  <a:pt x="152119" y="278892"/>
                </a:lnTo>
                <a:lnTo>
                  <a:pt x="144764" y="254163"/>
                </a:lnTo>
                <a:close/>
              </a:path>
              <a:path w="574040" h="385445">
                <a:moveTo>
                  <a:pt x="217524" y="297561"/>
                </a:moveTo>
                <a:lnTo>
                  <a:pt x="212444" y="321310"/>
                </a:lnTo>
                <a:lnTo>
                  <a:pt x="239495" y="326517"/>
                </a:lnTo>
                <a:lnTo>
                  <a:pt x="244194" y="303022"/>
                </a:lnTo>
                <a:lnTo>
                  <a:pt x="217524" y="297561"/>
                </a:lnTo>
                <a:close/>
              </a:path>
              <a:path w="574040" h="385445">
                <a:moveTo>
                  <a:pt x="140308" y="297180"/>
                </a:moveTo>
                <a:lnTo>
                  <a:pt x="137006" y="297434"/>
                </a:lnTo>
                <a:lnTo>
                  <a:pt x="132180" y="298196"/>
                </a:lnTo>
                <a:lnTo>
                  <a:pt x="119099" y="300481"/>
                </a:lnTo>
                <a:lnTo>
                  <a:pt x="116813" y="300990"/>
                </a:lnTo>
                <a:lnTo>
                  <a:pt x="114400" y="301498"/>
                </a:lnTo>
                <a:lnTo>
                  <a:pt x="111352" y="302260"/>
                </a:lnTo>
                <a:lnTo>
                  <a:pt x="107415" y="303530"/>
                </a:lnTo>
                <a:lnTo>
                  <a:pt x="98525" y="306070"/>
                </a:lnTo>
                <a:lnTo>
                  <a:pt x="149015" y="306070"/>
                </a:lnTo>
                <a:lnTo>
                  <a:pt x="148588" y="303911"/>
                </a:lnTo>
                <a:lnTo>
                  <a:pt x="147547" y="300228"/>
                </a:lnTo>
                <a:lnTo>
                  <a:pt x="145515" y="298196"/>
                </a:lnTo>
                <a:lnTo>
                  <a:pt x="142340" y="297561"/>
                </a:lnTo>
                <a:lnTo>
                  <a:pt x="140308" y="297180"/>
                </a:lnTo>
                <a:close/>
              </a:path>
              <a:path w="574040" h="385445">
                <a:moveTo>
                  <a:pt x="246226" y="274955"/>
                </a:moveTo>
                <a:lnTo>
                  <a:pt x="241400" y="298831"/>
                </a:lnTo>
                <a:lnTo>
                  <a:pt x="268451" y="303911"/>
                </a:lnTo>
                <a:lnTo>
                  <a:pt x="272896" y="280035"/>
                </a:lnTo>
                <a:lnTo>
                  <a:pt x="246226" y="274955"/>
                </a:lnTo>
                <a:close/>
              </a:path>
              <a:path w="574040" h="385445">
                <a:moveTo>
                  <a:pt x="152886" y="251729"/>
                </a:moveTo>
                <a:lnTo>
                  <a:pt x="144764" y="254163"/>
                </a:lnTo>
                <a:lnTo>
                  <a:pt x="152119" y="278892"/>
                </a:lnTo>
                <a:lnTo>
                  <a:pt x="160100" y="276537"/>
                </a:lnTo>
                <a:lnTo>
                  <a:pt x="152886" y="251729"/>
                </a:lnTo>
                <a:close/>
              </a:path>
              <a:path w="574040" h="385445">
                <a:moveTo>
                  <a:pt x="160100" y="276537"/>
                </a:moveTo>
                <a:lnTo>
                  <a:pt x="152119" y="278892"/>
                </a:lnTo>
                <a:lnTo>
                  <a:pt x="152395" y="278892"/>
                </a:lnTo>
                <a:lnTo>
                  <a:pt x="160120" y="276606"/>
                </a:lnTo>
                <a:close/>
              </a:path>
              <a:path w="574040" h="385445">
                <a:moveTo>
                  <a:pt x="289475" y="205067"/>
                </a:moveTo>
                <a:lnTo>
                  <a:pt x="195284" y="205067"/>
                </a:lnTo>
                <a:lnTo>
                  <a:pt x="209823" y="205081"/>
                </a:lnTo>
                <a:lnTo>
                  <a:pt x="221046" y="206958"/>
                </a:lnTo>
                <a:lnTo>
                  <a:pt x="236163" y="210878"/>
                </a:lnTo>
                <a:lnTo>
                  <a:pt x="247633" y="214762"/>
                </a:lnTo>
                <a:lnTo>
                  <a:pt x="261085" y="219837"/>
                </a:lnTo>
                <a:lnTo>
                  <a:pt x="152886" y="251729"/>
                </a:lnTo>
                <a:lnTo>
                  <a:pt x="160100" y="276537"/>
                </a:lnTo>
                <a:lnTo>
                  <a:pt x="316965" y="230250"/>
                </a:lnTo>
                <a:lnTo>
                  <a:pt x="310349" y="208007"/>
                </a:lnTo>
                <a:lnTo>
                  <a:pt x="299464" y="208007"/>
                </a:lnTo>
                <a:lnTo>
                  <a:pt x="292495" y="206268"/>
                </a:lnTo>
                <a:lnTo>
                  <a:pt x="289475" y="205067"/>
                </a:lnTo>
                <a:close/>
              </a:path>
              <a:path w="574040" h="385445">
                <a:moveTo>
                  <a:pt x="150435" y="252452"/>
                </a:moveTo>
                <a:lnTo>
                  <a:pt x="144753" y="254127"/>
                </a:lnTo>
                <a:lnTo>
                  <a:pt x="150435" y="252452"/>
                </a:lnTo>
                <a:close/>
              </a:path>
              <a:path w="574040" h="385445">
                <a:moveTo>
                  <a:pt x="152881" y="251714"/>
                </a:moveTo>
                <a:lnTo>
                  <a:pt x="150435" y="252452"/>
                </a:lnTo>
                <a:lnTo>
                  <a:pt x="152886" y="251729"/>
                </a:lnTo>
                <a:close/>
              </a:path>
              <a:path w="574040" h="385445">
                <a:moveTo>
                  <a:pt x="202932" y="175084"/>
                </a:moveTo>
                <a:lnTo>
                  <a:pt x="168883" y="198374"/>
                </a:lnTo>
                <a:lnTo>
                  <a:pt x="166343" y="212979"/>
                </a:lnTo>
                <a:lnTo>
                  <a:pt x="171042" y="210820"/>
                </a:lnTo>
                <a:lnTo>
                  <a:pt x="175868" y="209042"/>
                </a:lnTo>
                <a:lnTo>
                  <a:pt x="183946" y="206782"/>
                </a:lnTo>
                <a:lnTo>
                  <a:pt x="195284" y="205067"/>
                </a:lnTo>
                <a:lnTo>
                  <a:pt x="289475" y="205067"/>
                </a:lnTo>
                <a:lnTo>
                  <a:pt x="280386" y="201452"/>
                </a:lnTo>
                <a:lnTo>
                  <a:pt x="238201" y="182701"/>
                </a:lnTo>
                <a:lnTo>
                  <a:pt x="214901" y="175786"/>
                </a:lnTo>
                <a:lnTo>
                  <a:pt x="202932" y="175084"/>
                </a:lnTo>
                <a:close/>
              </a:path>
              <a:path w="574040" h="385445">
                <a:moveTo>
                  <a:pt x="309599" y="205486"/>
                </a:moveTo>
                <a:lnTo>
                  <a:pt x="299464" y="208007"/>
                </a:lnTo>
                <a:lnTo>
                  <a:pt x="310349" y="208007"/>
                </a:lnTo>
                <a:lnTo>
                  <a:pt x="309599" y="205486"/>
                </a:lnTo>
                <a:close/>
              </a:path>
              <a:path w="574040" h="385445">
                <a:moveTo>
                  <a:pt x="408877" y="129128"/>
                </a:moveTo>
                <a:lnTo>
                  <a:pt x="395437" y="131172"/>
                </a:lnTo>
                <a:lnTo>
                  <a:pt x="388349" y="139826"/>
                </a:lnTo>
                <a:lnTo>
                  <a:pt x="383373" y="156501"/>
                </a:lnTo>
                <a:lnTo>
                  <a:pt x="383700" y="168405"/>
                </a:lnTo>
                <a:lnTo>
                  <a:pt x="386782" y="182278"/>
                </a:lnTo>
                <a:lnTo>
                  <a:pt x="393894" y="192871"/>
                </a:lnTo>
                <a:lnTo>
                  <a:pt x="405811" y="199120"/>
                </a:lnTo>
                <a:lnTo>
                  <a:pt x="417736" y="200816"/>
                </a:lnTo>
                <a:lnTo>
                  <a:pt x="430737" y="204517"/>
                </a:lnTo>
                <a:lnTo>
                  <a:pt x="407649" y="246210"/>
                </a:lnTo>
                <a:lnTo>
                  <a:pt x="374242" y="269113"/>
                </a:lnTo>
                <a:lnTo>
                  <a:pt x="357859" y="271653"/>
                </a:lnTo>
                <a:lnTo>
                  <a:pt x="345667" y="272415"/>
                </a:lnTo>
                <a:lnTo>
                  <a:pt x="339952" y="272669"/>
                </a:lnTo>
                <a:lnTo>
                  <a:pt x="338936" y="278384"/>
                </a:lnTo>
                <a:lnTo>
                  <a:pt x="345794" y="278638"/>
                </a:lnTo>
                <a:lnTo>
                  <a:pt x="359510" y="279400"/>
                </a:lnTo>
                <a:lnTo>
                  <a:pt x="368019" y="279654"/>
                </a:lnTo>
                <a:lnTo>
                  <a:pt x="374877" y="279527"/>
                </a:lnTo>
                <a:lnTo>
                  <a:pt x="380428" y="279120"/>
                </a:lnTo>
                <a:lnTo>
                  <a:pt x="424182" y="259403"/>
                </a:lnTo>
                <a:lnTo>
                  <a:pt x="441844" y="220389"/>
                </a:lnTo>
                <a:lnTo>
                  <a:pt x="443475" y="207862"/>
                </a:lnTo>
                <a:lnTo>
                  <a:pt x="443136" y="196087"/>
                </a:lnTo>
                <a:lnTo>
                  <a:pt x="432789" y="196087"/>
                </a:lnTo>
                <a:lnTo>
                  <a:pt x="426556" y="175133"/>
                </a:lnTo>
                <a:lnTo>
                  <a:pt x="410564" y="175133"/>
                </a:lnTo>
                <a:lnTo>
                  <a:pt x="405611" y="173990"/>
                </a:lnTo>
                <a:lnTo>
                  <a:pt x="400658" y="172720"/>
                </a:lnTo>
                <a:lnTo>
                  <a:pt x="397610" y="169799"/>
                </a:lnTo>
                <a:lnTo>
                  <a:pt x="396213" y="165227"/>
                </a:lnTo>
                <a:lnTo>
                  <a:pt x="395451" y="162560"/>
                </a:lnTo>
                <a:lnTo>
                  <a:pt x="395705" y="160020"/>
                </a:lnTo>
                <a:lnTo>
                  <a:pt x="397229" y="157734"/>
                </a:lnTo>
                <a:lnTo>
                  <a:pt x="398626" y="155321"/>
                </a:lnTo>
                <a:lnTo>
                  <a:pt x="400658" y="153797"/>
                </a:lnTo>
                <a:lnTo>
                  <a:pt x="403325" y="153035"/>
                </a:lnTo>
                <a:lnTo>
                  <a:pt x="407008" y="151892"/>
                </a:lnTo>
                <a:lnTo>
                  <a:pt x="429864" y="151892"/>
                </a:lnTo>
                <a:lnTo>
                  <a:pt x="426124" y="144385"/>
                </a:lnTo>
                <a:lnTo>
                  <a:pt x="418570" y="133706"/>
                </a:lnTo>
                <a:lnTo>
                  <a:pt x="408877" y="129128"/>
                </a:lnTo>
                <a:close/>
              </a:path>
              <a:path w="574040" h="385445">
                <a:moveTo>
                  <a:pt x="542390" y="188341"/>
                </a:moveTo>
                <a:lnTo>
                  <a:pt x="538072" y="212217"/>
                </a:lnTo>
                <a:lnTo>
                  <a:pt x="564742" y="217424"/>
                </a:lnTo>
                <a:lnTo>
                  <a:pt x="569695" y="193421"/>
                </a:lnTo>
                <a:lnTo>
                  <a:pt x="542390" y="188341"/>
                </a:lnTo>
                <a:close/>
              </a:path>
              <a:path w="574040" h="385445">
                <a:moveTo>
                  <a:pt x="436086" y="168162"/>
                </a:moveTo>
                <a:lnTo>
                  <a:pt x="426831" y="170905"/>
                </a:lnTo>
                <a:lnTo>
                  <a:pt x="427201" y="171577"/>
                </a:lnTo>
                <a:lnTo>
                  <a:pt x="425635" y="172036"/>
                </a:lnTo>
                <a:lnTo>
                  <a:pt x="432789" y="196087"/>
                </a:lnTo>
                <a:lnTo>
                  <a:pt x="442587" y="193210"/>
                </a:lnTo>
                <a:lnTo>
                  <a:pt x="440790" y="184404"/>
                </a:lnTo>
                <a:lnTo>
                  <a:pt x="436086" y="168162"/>
                </a:lnTo>
                <a:close/>
              </a:path>
              <a:path w="574040" h="385445">
                <a:moveTo>
                  <a:pt x="442587" y="193210"/>
                </a:moveTo>
                <a:lnTo>
                  <a:pt x="432789" y="196087"/>
                </a:lnTo>
                <a:lnTo>
                  <a:pt x="443136" y="196087"/>
                </a:lnTo>
                <a:lnTo>
                  <a:pt x="443130" y="195870"/>
                </a:lnTo>
                <a:lnTo>
                  <a:pt x="442587" y="193210"/>
                </a:lnTo>
                <a:close/>
              </a:path>
              <a:path w="574040" h="385445">
                <a:moveTo>
                  <a:pt x="416787" y="0"/>
                </a:moveTo>
                <a:lnTo>
                  <a:pt x="416152" y="6096"/>
                </a:lnTo>
                <a:lnTo>
                  <a:pt x="416025" y="12192"/>
                </a:lnTo>
                <a:lnTo>
                  <a:pt x="416533" y="18287"/>
                </a:lnTo>
                <a:lnTo>
                  <a:pt x="417168" y="24384"/>
                </a:lnTo>
                <a:lnTo>
                  <a:pt x="418438" y="30734"/>
                </a:lnTo>
                <a:lnTo>
                  <a:pt x="420343" y="37337"/>
                </a:lnTo>
                <a:lnTo>
                  <a:pt x="428852" y="38735"/>
                </a:lnTo>
                <a:lnTo>
                  <a:pt x="481557" y="154686"/>
                </a:lnTo>
                <a:lnTo>
                  <a:pt x="436086" y="168162"/>
                </a:lnTo>
                <a:lnTo>
                  <a:pt x="440790" y="184404"/>
                </a:lnTo>
                <a:lnTo>
                  <a:pt x="442587" y="193210"/>
                </a:lnTo>
                <a:lnTo>
                  <a:pt x="492896" y="178435"/>
                </a:lnTo>
                <a:lnTo>
                  <a:pt x="492733" y="178435"/>
                </a:lnTo>
                <a:lnTo>
                  <a:pt x="485367" y="153670"/>
                </a:lnTo>
                <a:lnTo>
                  <a:pt x="495965" y="150536"/>
                </a:lnTo>
                <a:lnTo>
                  <a:pt x="495019" y="147320"/>
                </a:lnTo>
                <a:lnTo>
                  <a:pt x="445108" y="40386"/>
                </a:lnTo>
                <a:lnTo>
                  <a:pt x="452634" y="40386"/>
                </a:lnTo>
                <a:lnTo>
                  <a:pt x="432281" y="10668"/>
                </a:lnTo>
                <a:lnTo>
                  <a:pt x="425296" y="9779"/>
                </a:lnTo>
                <a:lnTo>
                  <a:pt x="420978" y="6477"/>
                </a:lnTo>
                <a:lnTo>
                  <a:pt x="419327" y="1016"/>
                </a:lnTo>
                <a:lnTo>
                  <a:pt x="416787" y="0"/>
                </a:lnTo>
                <a:close/>
              </a:path>
              <a:path w="574040" h="385445">
                <a:moveTo>
                  <a:pt x="495965" y="150536"/>
                </a:moveTo>
                <a:lnTo>
                  <a:pt x="485367" y="153670"/>
                </a:lnTo>
                <a:lnTo>
                  <a:pt x="492733" y="178435"/>
                </a:lnTo>
                <a:lnTo>
                  <a:pt x="503257" y="175327"/>
                </a:lnTo>
                <a:lnTo>
                  <a:pt x="495965" y="150536"/>
                </a:lnTo>
                <a:close/>
              </a:path>
              <a:path w="574040" h="385445">
                <a:moveTo>
                  <a:pt x="503257" y="175327"/>
                </a:moveTo>
                <a:lnTo>
                  <a:pt x="492733" y="178435"/>
                </a:lnTo>
                <a:lnTo>
                  <a:pt x="492896" y="178435"/>
                </a:lnTo>
                <a:lnTo>
                  <a:pt x="503274" y="175387"/>
                </a:lnTo>
                <a:close/>
              </a:path>
              <a:path w="574040" h="385445">
                <a:moveTo>
                  <a:pt x="530325" y="67818"/>
                </a:moveTo>
                <a:lnTo>
                  <a:pt x="526007" y="94487"/>
                </a:lnTo>
                <a:lnTo>
                  <a:pt x="535532" y="100075"/>
                </a:lnTo>
                <a:lnTo>
                  <a:pt x="541755" y="104648"/>
                </a:lnTo>
                <a:lnTo>
                  <a:pt x="545505" y="109195"/>
                </a:lnTo>
                <a:lnTo>
                  <a:pt x="551243" y="118902"/>
                </a:lnTo>
                <a:lnTo>
                  <a:pt x="556233" y="132715"/>
                </a:lnTo>
                <a:lnTo>
                  <a:pt x="495965" y="150536"/>
                </a:lnTo>
                <a:lnTo>
                  <a:pt x="503257" y="175327"/>
                </a:lnTo>
                <a:lnTo>
                  <a:pt x="574013" y="154431"/>
                </a:lnTo>
                <a:lnTo>
                  <a:pt x="563684" y="119490"/>
                </a:lnTo>
                <a:lnTo>
                  <a:pt x="558783" y="104308"/>
                </a:lnTo>
                <a:lnTo>
                  <a:pt x="553938" y="92606"/>
                </a:lnTo>
                <a:lnTo>
                  <a:pt x="549121" y="84328"/>
                </a:lnTo>
                <a:lnTo>
                  <a:pt x="546073" y="80010"/>
                </a:lnTo>
                <a:lnTo>
                  <a:pt x="539723" y="74549"/>
                </a:lnTo>
                <a:lnTo>
                  <a:pt x="530325" y="67818"/>
                </a:lnTo>
                <a:close/>
              </a:path>
              <a:path w="574040" h="385445">
                <a:moveTo>
                  <a:pt x="425635" y="172036"/>
                </a:moveTo>
                <a:lnTo>
                  <a:pt x="417676" y="174371"/>
                </a:lnTo>
                <a:lnTo>
                  <a:pt x="410564" y="175133"/>
                </a:lnTo>
                <a:lnTo>
                  <a:pt x="426556" y="175133"/>
                </a:lnTo>
                <a:lnTo>
                  <a:pt x="425635" y="172036"/>
                </a:lnTo>
                <a:close/>
              </a:path>
              <a:path w="574040" h="385445">
                <a:moveTo>
                  <a:pt x="426831" y="170905"/>
                </a:moveTo>
                <a:lnTo>
                  <a:pt x="425423" y="171323"/>
                </a:lnTo>
                <a:lnTo>
                  <a:pt x="425635" y="172036"/>
                </a:lnTo>
                <a:lnTo>
                  <a:pt x="427201" y="171577"/>
                </a:lnTo>
                <a:lnTo>
                  <a:pt x="426831" y="170905"/>
                </a:lnTo>
                <a:close/>
              </a:path>
              <a:path w="574040" h="385445">
                <a:moveTo>
                  <a:pt x="429864" y="151892"/>
                </a:moveTo>
                <a:lnTo>
                  <a:pt x="407008" y="151892"/>
                </a:lnTo>
                <a:lnTo>
                  <a:pt x="410564" y="152527"/>
                </a:lnTo>
                <a:lnTo>
                  <a:pt x="414120" y="154812"/>
                </a:lnTo>
                <a:lnTo>
                  <a:pt x="418057" y="157480"/>
                </a:lnTo>
                <a:lnTo>
                  <a:pt x="422502" y="163068"/>
                </a:lnTo>
                <a:lnTo>
                  <a:pt x="426831" y="170905"/>
                </a:lnTo>
                <a:lnTo>
                  <a:pt x="436086" y="168162"/>
                </a:lnTo>
                <a:lnTo>
                  <a:pt x="435920" y="167588"/>
                </a:lnTo>
                <a:lnTo>
                  <a:pt x="431572" y="155321"/>
                </a:lnTo>
                <a:lnTo>
                  <a:pt x="429864" y="151892"/>
                </a:lnTo>
                <a:close/>
              </a:path>
              <a:path w="574040" h="385445">
                <a:moveTo>
                  <a:pt x="452634" y="40386"/>
                </a:moveTo>
                <a:lnTo>
                  <a:pt x="445108" y="40386"/>
                </a:lnTo>
                <a:lnTo>
                  <a:pt x="452601" y="40640"/>
                </a:lnTo>
                <a:lnTo>
                  <a:pt x="452634" y="403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53587" y="6240403"/>
            <a:ext cx="766445" cy="415925"/>
          </a:xfrm>
          <a:custGeom>
            <a:avLst/>
            <a:gdLst/>
            <a:ahLst/>
            <a:cxnLst/>
            <a:rect l="l" t="t" r="r" b="b"/>
            <a:pathLst>
              <a:path w="766445" h="415925">
                <a:moveTo>
                  <a:pt x="682466" y="214599"/>
                </a:moveTo>
                <a:lnTo>
                  <a:pt x="693007" y="217393"/>
                </a:lnTo>
                <a:lnTo>
                  <a:pt x="687550" y="238105"/>
                </a:lnTo>
                <a:lnTo>
                  <a:pt x="693769" y="239745"/>
                </a:lnTo>
                <a:lnTo>
                  <a:pt x="648938" y="408934"/>
                </a:lnTo>
                <a:lnTo>
                  <a:pt x="673322" y="415411"/>
                </a:lnTo>
                <a:lnTo>
                  <a:pt x="718153" y="246209"/>
                </a:lnTo>
                <a:lnTo>
                  <a:pt x="763740" y="246209"/>
                </a:lnTo>
                <a:lnTo>
                  <a:pt x="766286" y="236773"/>
                </a:lnTo>
                <a:lnTo>
                  <a:pt x="730480" y="219019"/>
                </a:lnTo>
                <a:lnTo>
                  <a:pt x="699230" y="219019"/>
                </a:lnTo>
                <a:lnTo>
                  <a:pt x="682466" y="214599"/>
                </a:lnTo>
                <a:close/>
              </a:path>
              <a:path w="766445" h="415925">
                <a:moveTo>
                  <a:pt x="620306" y="358503"/>
                </a:moveTo>
                <a:lnTo>
                  <a:pt x="595725" y="358503"/>
                </a:lnTo>
                <a:lnTo>
                  <a:pt x="586708" y="392450"/>
                </a:lnTo>
                <a:lnTo>
                  <a:pt x="609695" y="398546"/>
                </a:lnTo>
                <a:lnTo>
                  <a:pt x="620306" y="358503"/>
                </a:lnTo>
                <a:close/>
              </a:path>
              <a:path w="766445" h="415925">
                <a:moveTo>
                  <a:pt x="476905" y="182340"/>
                </a:moveTo>
                <a:lnTo>
                  <a:pt x="489134" y="186624"/>
                </a:lnTo>
                <a:lnTo>
                  <a:pt x="489254" y="200280"/>
                </a:lnTo>
                <a:lnTo>
                  <a:pt x="490442" y="211856"/>
                </a:lnTo>
                <a:lnTo>
                  <a:pt x="505428" y="250489"/>
                </a:lnTo>
                <a:lnTo>
                  <a:pt x="518001" y="264040"/>
                </a:lnTo>
                <a:lnTo>
                  <a:pt x="507206" y="266224"/>
                </a:lnTo>
                <a:lnTo>
                  <a:pt x="472662" y="281896"/>
                </a:lnTo>
                <a:lnTo>
                  <a:pt x="469233" y="284284"/>
                </a:lnTo>
                <a:lnTo>
                  <a:pt x="458438" y="297073"/>
                </a:lnTo>
                <a:lnTo>
                  <a:pt x="460597" y="301962"/>
                </a:lnTo>
                <a:lnTo>
                  <a:pt x="488410" y="329534"/>
                </a:lnTo>
                <a:lnTo>
                  <a:pt x="522573" y="346222"/>
                </a:lnTo>
                <a:lnTo>
                  <a:pt x="527018" y="347835"/>
                </a:lnTo>
                <a:lnTo>
                  <a:pt x="570683" y="357403"/>
                </a:lnTo>
                <a:lnTo>
                  <a:pt x="584070" y="358611"/>
                </a:lnTo>
                <a:lnTo>
                  <a:pt x="620306" y="358503"/>
                </a:lnTo>
                <a:lnTo>
                  <a:pt x="627053" y="333039"/>
                </a:lnTo>
                <a:lnTo>
                  <a:pt x="582408" y="333039"/>
                </a:lnTo>
                <a:lnTo>
                  <a:pt x="566480" y="332282"/>
                </a:lnTo>
                <a:lnTo>
                  <a:pt x="528923" y="323514"/>
                </a:lnTo>
                <a:lnTo>
                  <a:pt x="495522" y="300895"/>
                </a:lnTo>
                <a:lnTo>
                  <a:pt x="494125" y="298978"/>
                </a:lnTo>
                <a:lnTo>
                  <a:pt x="497808" y="294914"/>
                </a:lnTo>
                <a:lnTo>
                  <a:pt x="502761" y="291866"/>
                </a:lnTo>
                <a:lnTo>
                  <a:pt x="513341" y="288698"/>
                </a:lnTo>
                <a:lnTo>
                  <a:pt x="523984" y="287137"/>
                </a:lnTo>
                <a:lnTo>
                  <a:pt x="540854" y="286501"/>
                </a:lnTo>
                <a:lnTo>
                  <a:pt x="639384" y="286501"/>
                </a:lnTo>
                <a:lnTo>
                  <a:pt x="642189" y="275915"/>
                </a:lnTo>
                <a:lnTo>
                  <a:pt x="617569" y="275915"/>
                </a:lnTo>
                <a:lnTo>
                  <a:pt x="580993" y="266656"/>
                </a:lnTo>
                <a:lnTo>
                  <a:pt x="545560" y="252420"/>
                </a:lnTo>
                <a:lnTo>
                  <a:pt x="517563" y="217155"/>
                </a:lnTo>
                <a:lnTo>
                  <a:pt x="512794" y="191841"/>
                </a:lnTo>
                <a:lnTo>
                  <a:pt x="596517" y="191841"/>
                </a:lnTo>
                <a:lnTo>
                  <a:pt x="570476" y="184944"/>
                </a:lnTo>
                <a:lnTo>
                  <a:pt x="486759" y="184944"/>
                </a:lnTo>
                <a:lnTo>
                  <a:pt x="476905" y="182340"/>
                </a:lnTo>
                <a:close/>
              </a:path>
              <a:path w="766445" h="415925">
                <a:moveTo>
                  <a:pt x="639384" y="286501"/>
                </a:moveTo>
                <a:lnTo>
                  <a:pt x="540854" y="286501"/>
                </a:lnTo>
                <a:lnTo>
                  <a:pt x="552799" y="287543"/>
                </a:lnTo>
                <a:lnTo>
                  <a:pt x="569320" y="289850"/>
                </a:lnTo>
                <a:lnTo>
                  <a:pt x="607790" y="299206"/>
                </a:lnTo>
                <a:lnTo>
                  <a:pt x="611092" y="300375"/>
                </a:lnTo>
                <a:lnTo>
                  <a:pt x="602710" y="331744"/>
                </a:lnTo>
                <a:lnTo>
                  <a:pt x="594230" y="332729"/>
                </a:lnTo>
                <a:lnTo>
                  <a:pt x="582408" y="333039"/>
                </a:lnTo>
                <a:lnTo>
                  <a:pt x="627053" y="333039"/>
                </a:lnTo>
                <a:lnTo>
                  <a:pt x="639384" y="286501"/>
                </a:lnTo>
                <a:close/>
              </a:path>
              <a:path w="766445" h="415925">
                <a:moveTo>
                  <a:pt x="337041" y="216123"/>
                </a:moveTo>
                <a:lnTo>
                  <a:pt x="238093" y="216123"/>
                </a:lnTo>
                <a:lnTo>
                  <a:pt x="332327" y="241078"/>
                </a:lnTo>
                <a:lnTo>
                  <a:pt x="311626" y="319628"/>
                </a:lnTo>
                <a:lnTo>
                  <a:pt x="334486" y="325686"/>
                </a:lnTo>
                <a:lnTo>
                  <a:pt x="363302" y="216618"/>
                </a:lnTo>
                <a:lnTo>
                  <a:pt x="338804" y="216618"/>
                </a:lnTo>
                <a:lnTo>
                  <a:pt x="337041" y="216123"/>
                </a:lnTo>
                <a:close/>
              </a:path>
              <a:path w="766445" h="415925">
                <a:moveTo>
                  <a:pt x="226409" y="166199"/>
                </a:moveTo>
                <a:lnTo>
                  <a:pt x="219017" y="167698"/>
                </a:lnTo>
                <a:lnTo>
                  <a:pt x="208641" y="172844"/>
                </a:lnTo>
                <a:lnTo>
                  <a:pt x="198994" y="180606"/>
                </a:lnTo>
                <a:lnTo>
                  <a:pt x="194385" y="193921"/>
                </a:lnTo>
                <a:lnTo>
                  <a:pt x="200875" y="202577"/>
                </a:lnTo>
                <a:lnTo>
                  <a:pt x="215106" y="209887"/>
                </a:lnTo>
                <a:lnTo>
                  <a:pt x="194278" y="288589"/>
                </a:lnTo>
                <a:lnTo>
                  <a:pt x="217392" y="294672"/>
                </a:lnTo>
                <a:lnTo>
                  <a:pt x="238093" y="216123"/>
                </a:lnTo>
                <a:lnTo>
                  <a:pt x="337041" y="216123"/>
                </a:lnTo>
                <a:lnTo>
                  <a:pt x="242846" y="189666"/>
                </a:lnTo>
                <a:lnTo>
                  <a:pt x="240379" y="174694"/>
                </a:lnTo>
                <a:lnTo>
                  <a:pt x="231997" y="167698"/>
                </a:lnTo>
                <a:lnTo>
                  <a:pt x="226409" y="166199"/>
                </a:lnTo>
                <a:close/>
              </a:path>
              <a:path w="766445" h="415925">
                <a:moveTo>
                  <a:pt x="596517" y="191841"/>
                </a:moveTo>
                <a:lnTo>
                  <a:pt x="512794" y="191841"/>
                </a:lnTo>
                <a:lnTo>
                  <a:pt x="631412" y="223260"/>
                </a:lnTo>
                <a:lnTo>
                  <a:pt x="617569" y="275915"/>
                </a:lnTo>
                <a:lnTo>
                  <a:pt x="642189" y="275915"/>
                </a:lnTo>
                <a:lnTo>
                  <a:pt x="654526" y="229356"/>
                </a:lnTo>
                <a:lnTo>
                  <a:pt x="678578" y="229356"/>
                </a:lnTo>
                <a:lnTo>
                  <a:pt x="682456" y="214599"/>
                </a:lnTo>
                <a:lnTo>
                  <a:pt x="596517" y="191841"/>
                </a:lnTo>
                <a:close/>
              </a:path>
              <a:path w="766445" h="415925">
                <a:moveTo>
                  <a:pt x="148190" y="209963"/>
                </a:moveTo>
                <a:lnTo>
                  <a:pt x="123539" y="209963"/>
                </a:lnTo>
                <a:lnTo>
                  <a:pt x="108680" y="265920"/>
                </a:lnTo>
                <a:lnTo>
                  <a:pt x="131794" y="272016"/>
                </a:lnTo>
                <a:lnTo>
                  <a:pt x="148190" y="209963"/>
                </a:lnTo>
                <a:close/>
              </a:path>
              <a:path w="766445" h="415925">
                <a:moveTo>
                  <a:pt x="763740" y="246209"/>
                </a:moveTo>
                <a:lnTo>
                  <a:pt x="718153" y="246209"/>
                </a:lnTo>
                <a:lnTo>
                  <a:pt x="760698" y="257487"/>
                </a:lnTo>
                <a:lnTo>
                  <a:pt x="763740" y="246209"/>
                </a:lnTo>
                <a:close/>
              </a:path>
              <a:path w="766445" h="415925">
                <a:moveTo>
                  <a:pt x="408527" y="142057"/>
                </a:moveTo>
                <a:lnTo>
                  <a:pt x="417798" y="144533"/>
                </a:lnTo>
                <a:lnTo>
                  <a:pt x="412337" y="165247"/>
                </a:lnTo>
                <a:lnTo>
                  <a:pt x="419703" y="167190"/>
                </a:lnTo>
                <a:lnTo>
                  <a:pt x="398113" y="248622"/>
                </a:lnTo>
                <a:lnTo>
                  <a:pt x="422624" y="255099"/>
                </a:lnTo>
                <a:lnTo>
                  <a:pt x="444087" y="173667"/>
                </a:lnTo>
                <a:lnTo>
                  <a:pt x="478996" y="173667"/>
                </a:lnTo>
                <a:lnTo>
                  <a:pt x="482185" y="161572"/>
                </a:lnTo>
                <a:lnTo>
                  <a:pt x="408527" y="142057"/>
                </a:lnTo>
                <a:close/>
              </a:path>
              <a:path w="766445" h="415925">
                <a:moveTo>
                  <a:pt x="678961" y="235841"/>
                </a:moveTo>
                <a:lnTo>
                  <a:pt x="687546" y="238119"/>
                </a:lnTo>
                <a:lnTo>
                  <a:pt x="678961" y="235841"/>
                </a:lnTo>
                <a:close/>
              </a:path>
              <a:path w="766445" h="415925">
                <a:moveTo>
                  <a:pt x="682465" y="214601"/>
                </a:moveTo>
                <a:lnTo>
                  <a:pt x="677018" y="235325"/>
                </a:lnTo>
                <a:lnTo>
                  <a:pt x="687550" y="238105"/>
                </a:lnTo>
                <a:lnTo>
                  <a:pt x="693007" y="217393"/>
                </a:lnTo>
                <a:lnTo>
                  <a:pt x="682465" y="214601"/>
                </a:lnTo>
                <a:close/>
              </a:path>
              <a:path w="766445" h="415925">
                <a:moveTo>
                  <a:pt x="678578" y="229356"/>
                </a:moveTo>
                <a:lnTo>
                  <a:pt x="654526" y="229356"/>
                </a:lnTo>
                <a:lnTo>
                  <a:pt x="677006" y="235322"/>
                </a:lnTo>
                <a:lnTo>
                  <a:pt x="678578" y="229356"/>
                </a:lnTo>
                <a:close/>
              </a:path>
              <a:path w="766445" h="415925">
                <a:moveTo>
                  <a:pt x="716208" y="158901"/>
                </a:moveTo>
                <a:lnTo>
                  <a:pt x="668975" y="158901"/>
                </a:lnTo>
                <a:lnTo>
                  <a:pt x="683362" y="161554"/>
                </a:lnTo>
                <a:lnTo>
                  <a:pt x="692414" y="167496"/>
                </a:lnTo>
                <a:lnTo>
                  <a:pt x="698522" y="176214"/>
                </a:lnTo>
                <a:lnTo>
                  <a:pt x="701597" y="187369"/>
                </a:lnTo>
                <a:lnTo>
                  <a:pt x="701710" y="188881"/>
                </a:lnTo>
                <a:lnTo>
                  <a:pt x="701830" y="202577"/>
                </a:lnTo>
                <a:lnTo>
                  <a:pt x="699230" y="219019"/>
                </a:lnTo>
                <a:lnTo>
                  <a:pt x="730480" y="219019"/>
                </a:lnTo>
                <a:lnTo>
                  <a:pt x="725639" y="216618"/>
                </a:lnTo>
                <a:lnTo>
                  <a:pt x="725581" y="216123"/>
                </a:lnTo>
                <a:lnTo>
                  <a:pt x="726730" y="205676"/>
                </a:lnTo>
                <a:lnTo>
                  <a:pt x="726677" y="199864"/>
                </a:lnTo>
                <a:lnTo>
                  <a:pt x="726531" y="193214"/>
                </a:lnTo>
                <a:lnTo>
                  <a:pt x="724568" y="180382"/>
                </a:lnTo>
                <a:lnTo>
                  <a:pt x="720725" y="166119"/>
                </a:lnTo>
                <a:lnTo>
                  <a:pt x="716208" y="158901"/>
                </a:lnTo>
                <a:close/>
              </a:path>
              <a:path w="766445" h="415925">
                <a:moveTo>
                  <a:pt x="205200" y="88234"/>
                </a:moveTo>
                <a:lnTo>
                  <a:pt x="215106" y="90863"/>
                </a:lnTo>
                <a:lnTo>
                  <a:pt x="209646" y="111585"/>
                </a:lnTo>
                <a:lnTo>
                  <a:pt x="356330" y="150439"/>
                </a:lnTo>
                <a:lnTo>
                  <a:pt x="338804" y="216618"/>
                </a:lnTo>
                <a:lnTo>
                  <a:pt x="363302" y="216618"/>
                </a:lnTo>
                <a:lnTo>
                  <a:pt x="379190" y="156484"/>
                </a:lnTo>
                <a:lnTo>
                  <a:pt x="404637" y="156484"/>
                </a:lnTo>
                <a:lnTo>
                  <a:pt x="408522" y="142077"/>
                </a:lnTo>
                <a:lnTo>
                  <a:pt x="205200" y="88234"/>
                </a:lnTo>
                <a:close/>
              </a:path>
              <a:path w="766445" h="415925">
                <a:moveTo>
                  <a:pt x="15081" y="37929"/>
                </a:moveTo>
                <a:lnTo>
                  <a:pt x="9620" y="58643"/>
                </a:lnTo>
                <a:lnTo>
                  <a:pt x="41034" y="71483"/>
                </a:lnTo>
                <a:lnTo>
                  <a:pt x="42291" y="83192"/>
                </a:lnTo>
                <a:lnTo>
                  <a:pt x="26973" y="130983"/>
                </a:lnTo>
                <a:lnTo>
                  <a:pt x="8188" y="149808"/>
                </a:lnTo>
                <a:lnTo>
                  <a:pt x="0" y="160082"/>
                </a:lnTo>
                <a:lnTo>
                  <a:pt x="33672" y="194035"/>
                </a:lnTo>
                <a:lnTo>
                  <a:pt x="74012" y="210246"/>
                </a:lnTo>
                <a:lnTo>
                  <a:pt x="99682" y="213052"/>
                </a:lnTo>
                <a:lnTo>
                  <a:pt x="111828" y="212243"/>
                </a:lnTo>
                <a:lnTo>
                  <a:pt x="123539" y="209963"/>
                </a:lnTo>
                <a:lnTo>
                  <a:pt x="148190" y="209963"/>
                </a:lnTo>
                <a:lnTo>
                  <a:pt x="153760" y="188881"/>
                </a:lnTo>
                <a:lnTo>
                  <a:pt x="100411" y="188881"/>
                </a:lnTo>
                <a:lnTo>
                  <a:pt x="90427" y="188353"/>
                </a:lnTo>
                <a:lnTo>
                  <a:pt x="48931" y="175571"/>
                </a:lnTo>
                <a:lnTo>
                  <a:pt x="36156" y="156210"/>
                </a:lnTo>
                <a:lnTo>
                  <a:pt x="45392" y="146034"/>
                </a:lnTo>
                <a:lnTo>
                  <a:pt x="52833" y="135581"/>
                </a:lnTo>
                <a:lnTo>
                  <a:pt x="65539" y="90863"/>
                </a:lnTo>
                <a:lnTo>
                  <a:pt x="65570" y="78078"/>
                </a:lnTo>
                <a:lnTo>
                  <a:pt x="64536" y="64665"/>
                </a:lnTo>
                <a:lnTo>
                  <a:pt x="62452" y="50451"/>
                </a:lnTo>
                <a:lnTo>
                  <a:pt x="15081" y="37929"/>
                </a:lnTo>
                <a:close/>
              </a:path>
              <a:path w="766445" h="415925">
                <a:moveTo>
                  <a:pt x="158972" y="76017"/>
                </a:moveTo>
                <a:lnTo>
                  <a:pt x="126763" y="184330"/>
                </a:lnTo>
                <a:lnTo>
                  <a:pt x="115642" y="187369"/>
                </a:lnTo>
                <a:lnTo>
                  <a:pt x="100411" y="188881"/>
                </a:lnTo>
                <a:lnTo>
                  <a:pt x="153760" y="188881"/>
                </a:lnTo>
                <a:lnTo>
                  <a:pt x="176498" y="102826"/>
                </a:lnTo>
                <a:lnTo>
                  <a:pt x="201355" y="102826"/>
                </a:lnTo>
                <a:lnTo>
                  <a:pt x="205198" y="88242"/>
                </a:lnTo>
                <a:lnTo>
                  <a:pt x="158972" y="76017"/>
                </a:lnTo>
                <a:close/>
              </a:path>
              <a:path w="766445" h="415925">
                <a:moveTo>
                  <a:pt x="482185" y="161572"/>
                </a:moveTo>
                <a:lnTo>
                  <a:pt x="476726" y="182277"/>
                </a:lnTo>
                <a:lnTo>
                  <a:pt x="476905" y="182340"/>
                </a:lnTo>
                <a:lnTo>
                  <a:pt x="486759" y="184944"/>
                </a:lnTo>
                <a:lnTo>
                  <a:pt x="492220" y="164231"/>
                </a:lnTo>
                <a:lnTo>
                  <a:pt x="482185" y="161572"/>
                </a:lnTo>
                <a:close/>
              </a:path>
              <a:path w="766445" h="415925">
                <a:moveTo>
                  <a:pt x="482187" y="161564"/>
                </a:moveTo>
                <a:lnTo>
                  <a:pt x="492220" y="164231"/>
                </a:lnTo>
                <a:lnTo>
                  <a:pt x="486759" y="184944"/>
                </a:lnTo>
                <a:lnTo>
                  <a:pt x="570476" y="184944"/>
                </a:lnTo>
                <a:lnTo>
                  <a:pt x="482187" y="161564"/>
                </a:lnTo>
                <a:close/>
              </a:path>
              <a:path w="766445" h="415925">
                <a:moveTo>
                  <a:pt x="478996" y="173667"/>
                </a:moveTo>
                <a:lnTo>
                  <a:pt x="444087" y="173667"/>
                </a:lnTo>
                <a:lnTo>
                  <a:pt x="476905" y="182340"/>
                </a:lnTo>
                <a:lnTo>
                  <a:pt x="476826" y="181900"/>
                </a:lnTo>
                <a:lnTo>
                  <a:pt x="478996" y="173667"/>
                </a:lnTo>
                <a:close/>
              </a:path>
              <a:path w="766445" h="415925">
                <a:moveTo>
                  <a:pt x="666882" y="135039"/>
                </a:moveTo>
                <a:lnTo>
                  <a:pt x="630962" y="150857"/>
                </a:lnTo>
                <a:lnTo>
                  <a:pt x="617315" y="171648"/>
                </a:lnTo>
                <a:lnTo>
                  <a:pt x="640429" y="177744"/>
                </a:lnTo>
                <a:lnTo>
                  <a:pt x="643604" y="170085"/>
                </a:lnTo>
                <a:lnTo>
                  <a:pt x="649065" y="164599"/>
                </a:lnTo>
                <a:lnTo>
                  <a:pt x="658436" y="160642"/>
                </a:lnTo>
                <a:lnTo>
                  <a:pt x="668975" y="158901"/>
                </a:lnTo>
                <a:lnTo>
                  <a:pt x="716208" y="158901"/>
                </a:lnTo>
                <a:lnTo>
                  <a:pt x="714254" y="155780"/>
                </a:lnTo>
                <a:lnTo>
                  <a:pt x="705287" y="147270"/>
                </a:lnTo>
                <a:lnTo>
                  <a:pt x="693515" y="140528"/>
                </a:lnTo>
                <a:lnTo>
                  <a:pt x="678633" y="135493"/>
                </a:lnTo>
                <a:lnTo>
                  <a:pt x="666882" y="135039"/>
                </a:lnTo>
                <a:close/>
              </a:path>
              <a:path w="766445" h="415925">
                <a:moveTo>
                  <a:pt x="402944" y="162764"/>
                </a:moveTo>
                <a:lnTo>
                  <a:pt x="412311" y="165247"/>
                </a:lnTo>
                <a:lnTo>
                  <a:pt x="402944" y="162764"/>
                </a:lnTo>
                <a:close/>
              </a:path>
              <a:path w="766445" h="415925">
                <a:moveTo>
                  <a:pt x="408522" y="142077"/>
                </a:moveTo>
                <a:lnTo>
                  <a:pt x="402944" y="162764"/>
                </a:lnTo>
                <a:lnTo>
                  <a:pt x="412337" y="165247"/>
                </a:lnTo>
                <a:lnTo>
                  <a:pt x="417798" y="144533"/>
                </a:lnTo>
                <a:lnTo>
                  <a:pt x="408522" y="142077"/>
                </a:lnTo>
                <a:close/>
              </a:path>
              <a:path w="766445" h="415925">
                <a:moveTo>
                  <a:pt x="404637" y="156484"/>
                </a:moveTo>
                <a:lnTo>
                  <a:pt x="379190" y="156484"/>
                </a:lnTo>
                <a:lnTo>
                  <a:pt x="402944" y="162764"/>
                </a:lnTo>
                <a:lnTo>
                  <a:pt x="404637" y="156484"/>
                </a:lnTo>
                <a:close/>
              </a:path>
              <a:path w="766445" h="415925">
                <a:moveTo>
                  <a:pt x="201355" y="102826"/>
                </a:moveTo>
                <a:lnTo>
                  <a:pt x="176498" y="102826"/>
                </a:lnTo>
                <a:lnTo>
                  <a:pt x="209645" y="111589"/>
                </a:lnTo>
                <a:lnTo>
                  <a:pt x="199739" y="108960"/>
                </a:lnTo>
                <a:lnTo>
                  <a:pt x="201355" y="102826"/>
                </a:lnTo>
                <a:close/>
              </a:path>
              <a:path w="766445" h="415925">
                <a:moveTo>
                  <a:pt x="205198" y="88242"/>
                </a:moveTo>
                <a:lnTo>
                  <a:pt x="199739" y="108960"/>
                </a:lnTo>
                <a:lnTo>
                  <a:pt x="209646" y="111585"/>
                </a:lnTo>
                <a:lnTo>
                  <a:pt x="215106" y="90863"/>
                </a:lnTo>
                <a:lnTo>
                  <a:pt x="205198" y="88242"/>
                </a:lnTo>
                <a:close/>
              </a:path>
              <a:path w="766445" h="415925">
                <a:moveTo>
                  <a:pt x="212611" y="17254"/>
                </a:moveTo>
                <a:lnTo>
                  <a:pt x="176625" y="17254"/>
                </a:lnTo>
                <a:lnTo>
                  <a:pt x="195548" y="22257"/>
                </a:lnTo>
                <a:lnTo>
                  <a:pt x="199231" y="27744"/>
                </a:lnTo>
                <a:lnTo>
                  <a:pt x="195802" y="40304"/>
                </a:lnTo>
                <a:lnTo>
                  <a:pt x="192246" y="43555"/>
                </a:lnTo>
                <a:lnTo>
                  <a:pt x="186023" y="45918"/>
                </a:lnTo>
                <a:lnTo>
                  <a:pt x="190087" y="63774"/>
                </a:lnTo>
                <a:lnTo>
                  <a:pt x="216187" y="25756"/>
                </a:lnTo>
                <a:lnTo>
                  <a:pt x="212611" y="17254"/>
                </a:lnTo>
                <a:close/>
              </a:path>
              <a:path w="766445" h="415925">
                <a:moveTo>
                  <a:pt x="177216" y="0"/>
                </a:moveTo>
                <a:lnTo>
                  <a:pt x="165412" y="3348"/>
                </a:lnTo>
                <a:lnTo>
                  <a:pt x="155943" y="11454"/>
                </a:lnTo>
                <a:lnTo>
                  <a:pt x="150209" y="23794"/>
                </a:lnTo>
                <a:lnTo>
                  <a:pt x="148812" y="28785"/>
                </a:lnTo>
                <a:lnTo>
                  <a:pt x="149066" y="34170"/>
                </a:lnTo>
                <a:lnTo>
                  <a:pt x="150815" y="40304"/>
                </a:lnTo>
                <a:lnTo>
                  <a:pt x="152495" y="46375"/>
                </a:lnTo>
                <a:lnTo>
                  <a:pt x="155797" y="51721"/>
                </a:lnTo>
                <a:lnTo>
                  <a:pt x="160750" y="56001"/>
                </a:lnTo>
                <a:lnTo>
                  <a:pt x="173196" y="42527"/>
                </a:lnTo>
                <a:lnTo>
                  <a:pt x="169005" y="37421"/>
                </a:lnTo>
                <a:lnTo>
                  <a:pt x="167481" y="32798"/>
                </a:lnTo>
                <a:lnTo>
                  <a:pt x="168624" y="28671"/>
                </a:lnTo>
                <a:lnTo>
                  <a:pt x="170783" y="20238"/>
                </a:lnTo>
                <a:lnTo>
                  <a:pt x="176625" y="17254"/>
                </a:lnTo>
                <a:lnTo>
                  <a:pt x="212611" y="17254"/>
                </a:lnTo>
                <a:lnTo>
                  <a:pt x="211470" y="14541"/>
                </a:lnTo>
                <a:lnTo>
                  <a:pt x="202749" y="6395"/>
                </a:lnTo>
                <a:lnTo>
                  <a:pt x="189848" y="1045"/>
                </a:lnTo>
                <a:lnTo>
                  <a:pt x="177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88" rIns="0" bIns="0" rtlCol="0" vert="horz">
            <a:spAutoFit/>
          </a:bodyPr>
          <a:lstStyle/>
          <a:p>
            <a:pPr marL="2171065">
              <a:lnSpc>
                <a:spcPct val="100000"/>
              </a:lnSpc>
            </a:pPr>
            <a:r>
              <a:rPr dirty="0" spc="-20"/>
              <a:t>List</a:t>
            </a:r>
            <a:r>
              <a:rPr dirty="0" spc="-5"/>
              <a:t> </a:t>
            </a:r>
            <a:r>
              <a:rPr dirty="0" spc="-20"/>
              <a:t>of</a:t>
            </a:r>
            <a:r>
              <a:rPr dirty="0" spc="-5"/>
              <a:t> </a:t>
            </a:r>
            <a:r>
              <a:rPr dirty="0" spc="-25"/>
              <a:t>La</a:t>
            </a:r>
            <a:r>
              <a:rPr dirty="0" spc="-15"/>
              <a:t>n</a:t>
            </a:r>
            <a:r>
              <a:rPr dirty="0" spc="-20"/>
              <a:t>g</a:t>
            </a:r>
            <a:r>
              <a:rPr dirty="0" spc="-15"/>
              <a:t>u</a:t>
            </a:r>
            <a:r>
              <a:rPr dirty="0" spc="-20"/>
              <a:t>ages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478655">
              <a:lnSpc>
                <a:spcPts val="2845"/>
              </a:lnSpc>
            </a:pPr>
            <a:r>
              <a:rPr dirty="0" spc="-5"/>
              <a:t>(Dar</a:t>
            </a:r>
            <a:r>
              <a:rPr dirty="0"/>
              <a:t>k</a:t>
            </a:r>
            <a:r>
              <a:rPr dirty="0" spc="-30"/>
              <a:t> </a:t>
            </a:r>
            <a:r>
              <a:rPr dirty="0" spc="-5"/>
              <a:t>Green)</a:t>
            </a:r>
          </a:p>
          <a:p>
            <a:pPr marL="4478655" marR="192405">
              <a:lnSpc>
                <a:spcPts val="2880"/>
              </a:lnSpc>
              <a:spcBef>
                <a:spcPts val="60"/>
              </a:spcBef>
            </a:pPr>
            <a:r>
              <a:rPr dirty="0">
                <a:latin typeface="Times New Roman"/>
                <a:cs typeface="Times New Roman"/>
              </a:rPr>
              <a:t>Arabic,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Aramaic,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dirty="0" spc="-30">
                <a:latin typeface="Times New Roman"/>
                <a:cs typeface="Times New Roman"/>
              </a:rPr>
              <a:t>z</a:t>
            </a:r>
            <a:r>
              <a:rPr dirty="0">
                <a:latin typeface="Times New Roman"/>
                <a:cs typeface="Times New Roman"/>
              </a:rPr>
              <a:t>erbaijani,</a:t>
            </a:r>
            <a:r>
              <a:rPr dirty="0">
                <a:latin typeface="Times New Roman"/>
                <a:cs typeface="Times New Roman"/>
              </a:rPr>
              <a:t> French,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Gree</a:t>
            </a:r>
            <a:r>
              <a:rPr dirty="0" spc="10">
                <a:latin typeface="Times New Roman"/>
                <a:cs typeface="Times New Roman"/>
              </a:rPr>
              <a:t>k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Hebre</a:t>
            </a:r>
            <a:r>
              <a:rPr dirty="0" spc="-15">
                <a:latin typeface="Times New Roman"/>
                <a:cs typeface="Times New Roman"/>
              </a:rPr>
              <a:t>w</a:t>
            </a:r>
            <a:r>
              <a:rPr dirty="0">
                <a:latin typeface="Times New Roman"/>
                <a:cs typeface="Times New Roman"/>
              </a:rPr>
              <a:t>,</a:t>
            </a:r>
          </a:p>
          <a:p>
            <a:pPr marL="4478655">
              <a:lnSpc>
                <a:spcPts val="2795"/>
              </a:lnSpc>
            </a:pPr>
            <a:r>
              <a:rPr dirty="0">
                <a:latin typeface="Times New Roman"/>
                <a:cs typeface="Times New Roman"/>
              </a:rPr>
              <a:t>Kurdish,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Pers</a:t>
            </a:r>
            <a:r>
              <a:rPr dirty="0" spc="5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an,</a:t>
            </a:r>
            <a:r>
              <a:rPr dirty="0" spc="-15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dirty="0" spc="-10">
                <a:latin typeface="Times New Roman"/>
                <a:cs typeface="Times New Roman"/>
              </a:rPr>
              <a:t>u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dirty="0" spc="5">
                <a:latin typeface="Times New Roman"/>
                <a:cs typeface="Times New Roman"/>
              </a:rPr>
              <a:t>k</a:t>
            </a:r>
            <a:r>
              <a:rPr dirty="0">
                <a:latin typeface="Times New Roman"/>
                <a:cs typeface="Times New Roman"/>
              </a:rPr>
              <a:t>ish.</a:t>
            </a:r>
          </a:p>
          <a:p>
            <a:pPr marL="4465955">
              <a:lnSpc>
                <a:spcPct val="100000"/>
              </a:lnSpc>
              <a:spcBef>
                <a:spcPts val="11"/>
              </a:spcBef>
            </a:pPr>
            <a:endParaRPr sz="3550">
              <a:latin typeface="Times New Roman"/>
              <a:cs typeface="Times New Roman"/>
            </a:endParaRPr>
          </a:p>
          <a:p>
            <a:pPr marL="4478655">
              <a:lnSpc>
                <a:spcPct val="100000"/>
              </a:lnSpc>
            </a:pPr>
            <a:r>
              <a:rPr dirty="0" spc="-5"/>
              <a:t>(L</a:t>
            </a:r>
            <a:r>
              <a:rPr dirty="0" spc="-10"/>
              <a:t>i</a:t>
            </a:r>
            <a:r>
              <a:rPr dirty="0" spc="-5"/>
              <a:t>gh</a:t>
            </a:r>
            <a:r>
              <a:rPr dirty="0"/>
              <a:t>t</a:t>
            </a:r>
            <a:r>
              <a:rPr dirty="0" spc="-5"/>
              <a:t> </a:t>
            </a:r>
            <a:r>
              <a:rPr dirty="0"/>
              <a:t>and </a:t>
            </a:r>
            <a:r>
              <a:rPr dirty="0" spc="-20"/>
              <a:t>Dar</a:t>
            </a:r>
            <a:r>
              <a:rPr dirty="0" spc="-15"/>
              <a:t>k</a:t>
            </a:r>
            <a:r>
              <a:rPr dirty="0" spc="-10"/>
              <a:t> </a:t>
            </a:r>
            <a:r>
              <a:rPr dirty="0" spc="-20"/>
              <a:t>Green)</a:t>
            </a:r>
          </a:p>
          <a:p>
            <a:pPr marL="4478655" marR="5080">
              <a:lnSpc>
                <a:spcPct val="100099"/>
              </a:lnSpc>
              <a:spcBef>
                <a:spcPts val="505"/>
              </a:spcBef>
            </a:pPr>
            <a:r>
              <a:rPr dirty="0">
                <a:latin typeface="Times New Roman"/>
                <a:cs typeface="Times New Roman"/>
              </a:rPr>
              <a:t>Arabic,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Armenian,</a:t>
            </a:r>
            <a:r>
              <a:rPr dirty="0" spc="-15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dirty="0" spc="-30">
                <a:latin typeface="Times New Roman"/>
                <a:cs typeface="Times New Roman"/>
              </a:rPr>
              <a:t>z</a:t>
            </a:r>
            <a:r>
              <a:rPr dirty="0">
                <a:latin typeface="Times New Roman"/>
                <a:cs typeface="Times New Roman"/>
              </a:rPr>
              <a:t>erbaijani,</a:t>
            </a:r>
            <a:r>
              <a:rPr dirty="0">
                <a:latin typeface="Times New Roman"/>
                <a:cs typeface="Times New Roman"/>
              </a:rPr>
              <a:t> Balochi,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Dari,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French, Gr</a:t>
            </a:r>
            <a:r>
              <a:rPr dirty="0" spc="5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dirty="0" spc="5">
                <a:latin typeface="Times New Roman"/>
                <a:cs typeface="Times New Roman"/>
              </a:rPr>
              <a:t>k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dirty="0">
                <a:latin typeface="Times New Roman"/>
                <a:cs typeface="Times New Roman"/>
              </a:rPr>
              <a:t> Georgian,</a:t>
            </a:r>
            <a:r>
              <a:rPr dirty="0" spc="-35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Hebre</a:t>
            </a:r>
            <a:r>
              <a:rPr dirty="0" spc="-15">
                <a:latin typeface="Times New Roman"/>
                <a:cs typeface="Times New Roman"/>
              </a:rPr>
              <a:t>w</a:t>
            </a:r>
            <a:r>
              <a:rPr dirty="0">
                <a:latin typeface="Times New Roman"/>
                <a:cs typeface="Times New Roman"/>
              </a:rPr>
              <a:t>, Kurdish,</a:t>
            </a:r>
            <a:r>
              <a:rPr dirty="0">
                <a:latin typeface="Times New Roman"/>
                <a:cs typeface="Times New Roman"/>
              </a:rPr>
              <a:t> Pashto,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Pers</a:t>
            </a:r>
            <a:r>
              <a:rPr dirty="0" spc="5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an,</a:t>
            </a:r>
            <a:r>
              <a:rPr dirty="0" spc="-15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Pu</a:t>
            </a:r>
            <a:r>
              <a:rPr dirty="0" spc="-1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jabi,</a:t>
            </a:r>
            <a:r>
              <a:rPr dirty="0">
                <a:latin typeface="Times New Roman"/>
                <a:cs typeface="Times New Roman"/>
              </a:rPr>
              <a:t> Sind</a:t>
            </a:r>
            <a:r>
              <a:rPr dirty="0" spc="-10">
                <a:latin typeface="Times New Roman"/>
                <a:cs typeface="Times New Roman"/>
              </a:rPr>
              <a:t>h</a:t>
            </a:r>
            <a:r>
              <a:rPr dirty="0">
                <a:latin typeface="Times New Roman"/>
                <a:cs typeface="Times New Roman"/>
              </a:rPr>
              <a:t>i,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Somali,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dirty="0" spc="-1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ma</a:t>
            </a:r>
            <a:r>
              <a:rPr dirty="0" spc="-25">
                <a:latin typeface="Times New Roman"/>
                <a:cs typeface="Times New Roman"/>
              </a:rPr>
              <a:t>z</a:t>
            </a:r>
            <a:r>
              <a:rPr dirty="0">
                <a:latin typeface="Times New Roman"/>
                <a:cs typeface="Times New Roman"/>
              </a:rPr>
              <a:t>igh,</a:t>
            </a:r>
            <a:r>
              <a:rPr dirty="0">
                <a:latin typeface="Times New Roman"/>
                <a:cs typeface="Times New Roman"/>
              </a:rPr>
              <a:t> Tigrinya,</a:t>
            </a:r>
            <a:r>
              <a:rPr dirty="0" spc="-3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dirty="0" spc="-10">
                <a:latin typeface="Times New Roman"/>
                <a:cs typeface="Times New Roman"/>
              </a:rPr>
              <a:t>u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dirty="0" spc="5">
                <a:latin typeface="Times New Roman"/>
                <a:cs typeface="Times New Roman"/>
              </a:rPr>
              <a:t>k</a:t>
            </a:r>
            <a:r>
              <a:rPr dirty="0">
                <a:latin typeface="Times New Roman"/>
                <a:cs typeface="Times New Roman"/>
              </a:rPr>
              <a:t>ish.</a:t>
            </a:r>
          </a:p>
        </p:txBody>
      </p:sp>
      <p:sp>
        <p:nvSpPr>
          <p:cNvPr id="5" name="object 5"/>
          <p:cNvSpPr/>
          <p:nvPr/>
        </p:nvSpPr>
        <p:spPr>
          <a:xfrm>
            <a:off x="495300" y="2174811"/>
            <a:ext cx="3964051" cy="3951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96950">
              <a:lnSpc>
                <a:spcPct val="100000"/>
              </a:lnSpc>
            </a:pPr>
            <a:r>
              <a:rPr dirty="0" spc="-25"/>
              <a:t>Map</a:t>
            </a:r>
            <a:r>
              <a:rPr dirty="0" spc="-5"/>
              <a:t> </a:t>
            </a:r>
            <a:r>
              <a:rPr dirty="0" spc="-20"/>
              <a:t>of</a:t>
            </a:r>
            <a:r>
              <a:rPr dirty="0" spc="-5"/>
              <a:t> </a:t>
            </a:r>
            <a:r>
              <a:rPr dirty="0" spc="-25"/>
              <a:t>Lan</a:t>
            </a:r>
            <a:r>
              <a:rPr dirty="0" spc="-10"/>
              <a:t>g</a:t>
            </a:r>
            <a:r>
              <a:rPr dirty="0" spc="-20"/>
              <a:t>ua</a:t>
            </a:r>
            <a:r>
              <a:rPr dirty="0" spc="-15"/>
              <a:t>g</a:t>
            </a:r>
            <a:r>
              <a:rPr dirty="0" spc="-20"/>
              <a:t>es</a:t>
            </a:r>
            <a:r>
              <a:rPr dirty="0" spc="-5"/>
              <a:t> </a:t>
            </a:r>
            <a:r>
              <a:rPr dirty="0" spc="-20"/>
              <a:t>Spoken</a:t>
            </a:r>
          </a:p>
        </p:txBody>
      </p:sp>
      <p:sp>
        <p:nvSpPr>
          <p:cNvPr id="4" name="object 4"/>
          <p:cNvSpPr/>
          <p:nvPr/>
        </p:nvSpPr>
        <p:spPr>
          <a:xfrm>
            <a:off x="1143000" y="1562098"/>
            <a:ext cx="6705600" cy="5273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635">
              <a:lnSpc>
                <a:spcPct val="100000"/>
              </a:lnSpc>
            </a:pPr>
            <a:r>
              <a:rPr dirty="0" spc="-25"/>
              <a:t>Maj</a:t>
            </a:r>
            <a:r>
              <a:rPr dirty="0" spc="-15"/>
              <a:t>o</a:t>
            </a:r>
            <a:r>
              <a:rPr dirty="0" spc="-15"/>
              <a:t>r</a:t>
            </a:r>
            <a:r>
              <a:rPr dirty="0" spc="-5"/>
              <a:t> </a:t>
            </a:r>
            <a:r>
              <a:rPr dirty="0" spc="-20"/>
              <a:t>Reli</a:t>
            </a:r>
            <a:r>
              <a:rPr dirty="0" spc="-10"/>
              <a:t>g</a:t>
            </a:r>
            <a:r>
              <a:rPr dirty="0" spc="-20"/>
              <a:t>io</a:t>
            </a:r>
            <a:r>
              <a:rPr dirty="0" spc="-10"/>
              <a:t>u</a:t>
            </a:r>
            <a:r>
              <a:rPr dirty="0" spc="-20"/>
              <a:t>s</a:t>
            </a:r>
            <a:r>
              <a:rPr dirty="0" spc="-25"/>
              <a:t> </a:t>
            </a:r>
            <a:r>
              <a:rPr dirty="0" spc="-30"/>
              <a:t>Commu</a:t>
            </a:r>
            <a:r>
              <a:rPr dirty="0" spc="-10"/>
              <a:t>n</a:t>
            </a:r>
            <a:r>
              <a:rPr dirty="0" spc="-15"/>
              <a:t>it</a:t>
            </a:r>
            <a:r>
              <a:rPr dirty="0" spc="-5"/>
              <a:t>i</a:t>
            </a:r>
            <a:r>
              <a:rPr dirty="0" spc="-20"/>
              <a:t>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1834877"/>
            <a:ext cx="3889375" cy="3257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  <a:tabLst>
                <a:tab pos="19431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(Sunni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 Shiite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sects)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  <a:tabLst>
                <a:tab pos="19431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Christ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anity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(nu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erous sects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such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an,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Greek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Orthodox,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Ma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oni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e,</a:t>
            </a:r>
            <a:r>
              <a:rPr dirty="0" sz="2400" spc="-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enian,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Coptic,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etc).</a:t>
            </a:r>
            <a:endParaRPr sz="240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  <a:tabLst>
                <a:tab pos="19431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Juda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sm</a:t>
            </a:r>
            <a:endParaRPr sz="240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  <a:tabLst>
                <a:tab pos="19431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Zoroast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ianism</a:t>
            </a:r>
            <a:endParaRPr sz="240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  <a:tabLst>
                <a:tab pos="19431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Druze</a:t>
            </a:r>
            <a:endParaRPr sz="240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  <a:tabLst>
                <a:tab pos="19431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Bahá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'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í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5726" y="1752600"/>
            <a:ext cx="1905000" cy="200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0" y="3886200"/>
            <a:ext cx="1685925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59701" y="5110162"/>
            <a:ext cx="1795399" cy="1304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51475" y="5192712"/>
            <a:ext cx="1743075" cy="1304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87950" y="3752850"/>
            <a:ext cx="2006600" cy="1301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26025" y="2079625"/>
            <a:ext cx="2076450" cy="1381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46526" y="5130800"/>
            <a:ext cx="1981200" cy="1428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20165">
              <a:lnSpc>
                <a:spcPct val="100000"/>
              </a:lnSpc>
            </a:pPr>
            <a:r>
              <a:rPr dirty="0" spc="-20"/>
              <a:t>Reli</a:t>
            </a:r>
            <a:r>
              <a:rPr dirty="0" spc="-10"/>
              <a:t>g</a:t>
            </a:r>
            <a:r>
              <a:rPr dirty="0" spc="-20"/>
              <a:t>io</a:t>
            </a:r>
            <a:r>
              <a:rPr dirty="0" spc="-10"/>
              <a:t>u</a:t>
            </a:r>
            <a:r>
              <a:rPr dirty="0" spc="-20"/>
              <a:t>s</a:t>
            </a:r>
            <a:r>
              <a:rPr dirty="0" spc="-35"/>
              <a:t> </a:t>
            </a:r>
            <a:r>
              <a:rPr dirty="0" spc="-30"/>
              <a:t>Commu</a:t>
            </a:r>
            <a:r>
              <a:rPr dirty="0" spc="-10"/>
              <a:t>n</a:t>
            </a:r>
            <a:r>
              <a:rPr dirty="0" spc="-15"/>
              <a:t>it</a:t>
            </a:r>
            <a:r>
              <a:rPr dirty="0" spc="-5"/>
              <a:t>i</a:t>
            </a:r>
            <a:r>
              <a:rPr dirty="0" spc="-20"/>
              <a:t>es</a:t>
            </a:r>
          </a:p>
        </p:txBody>
      </p:sp>
      <p:sp>
        <p:nvSpPr>
          <p:cNvPr id="4" name="object 4"/>
          <p:cNvSpPr/>
          <p:nvPr/>
        </p:nvSpPr>
        <p:spPr>
          <a:xfrm>
            <a:off x="990600" y="1600262"/>
            <a:ext cx="6629400" cy="5211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779" rIns="0" bIns="0" rtlCol="0" vert="horz">
            <a:spAutoFit/>
          </a:bodyPr>
          <a:lstStyle/>
          <a:p>
            <a:pPr marL="883919">
              <a:lnSpc>
                <a:spcPct val="100000"/>
              </a:lnSpc>
            </a:pPr>
            <a:r>
              <a:rPr dirty="0" spc="-20"/>
              <a:t>Termin</a:t>
            </a:r>
            <a:r>
              <a:rPr dirty="0" spc="-15"/>
              <a:t>o</a:t>
            </a:r>
            <a:r>
              <a:rPr dirty="0" spc="-20"/>
              <a:t>lo</a:t>
            </a:r>
            <a:r>
              <a:rPr dirty="0" spc="-10"/>
              <a:t>g</a:t>
            </a:r>
            <a:r>
              <a:rPr dirty="0" spc="-20"/>
              <a:t>y</a:t>
            </a:r>
            <a:r>
              <a:rPr dirty="0" spc="-25"/>
              <a:t> </a:t>
            </a:r>
            <a:r>
              <a:rPr dirty="0" spc="-20"/>
              <a:t>and</a:t>
            </a:r>
            <a:r>
              <a:rPr dirty="0" spc="5"/>
              <a:t> </a:t>
            </a:r>
            <a:r>
              <a:rPr dirty="0" spc="-20"/>
              <a:t>the</a:t>
            </a:r>
            <a:r>
              <a:rPr dirty="0" spc="-5"/>
              <a:t> </a:t>
            </a:r>
            <a:r>
              <a:rPr dirty="0" spc="-25"/>
              <a:t>Media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919376"/>
            <a:ext cx="8087995" cy="285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mm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dirty="0" sz="2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dia.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Arab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Wo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lim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Wo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Questi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n: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What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ages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ter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s?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479" rIns="0" bIns="0" rtlCol="0" vert="horz">
            <a:spAutoFit/>
          </a:bodyPr>
          <a:lstStyle/>
          <a:p>
            <a:pPr marL="974090">
              <a:lnSpc>
                <a:spcPts val="4780"/>
              </a:lnSpc>
            </a:pPr>
            <a:r>
              <a:rPr dirty="0" spc="-20"/>
              <a:t>Arabic</a:t>
            </a:r>
            <a:r>
              <a:rPr dirty="0" spc="-5"/>
              <a:t> </a:t>
            </a:r>
            <a:r>
              <a:rPr dirty="0" spc="-25"/>
              <a:t>S</a:t>
            </a:r>
            <a:r>
              <a:rPr dirty="0" spc="-15"/>
              <a:t>p</a:t>
            </a:r>
            <a:r>
              <a:rPr dirty="0" spc="-20"/>
              <a:t>eak</a:t>
            </a:r>
            <a:r>
              <a:rPr dirty="0" spc="-5"/>
              <a:t>i</a:t>
            </a:r>
            <a:r>
              <a:rPr dirty="0" spc="-20"/>
              <a:t>ng</a:t>
            </a:r>
            <a:r>
              <a:rPr dirty="0" spc="-10"/>
              <a:t> </a:t>
            </a:r>
            <a:r>
              <a:rPr dirty="0" spc="-25"/>
              <a:t>Cou</a:t>
            </a:r>
            <a:r>
              <a:rPr dirty="0" spc="-10"/>
              <a:t>n</a:t>
            </a:r>
            <a:r>
              <a:rPr dirty="0" spc="-15"/>
              <a:t>tri</a:t>
            </a:r>
            <a:r>
              <a:rPr dirty="0" spc="-15"/>
              <a:t>e</a:t>
            </a:r>
            <a:r>
              <a:rPr dirty="0" spc="-2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5346700" y="1828800"/>
            <a:ext cx="35687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2140" y="1771377"/>
            <a:ext cx="4413250" cy="4766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Arab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League: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“An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Arab is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 person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whose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language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4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Arabic,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l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ves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Arabi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c-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speaking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countr</a:t>
            </a:r>
            <a:r>
              <a:rPr dirty="0" sz="2400" spc="-155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and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who is in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sy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pathy with the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asp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rations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Arabi</a:t>
            </a:r>
            <a:r>
              <a:rPr dirty="0" sz="2400" spc="1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-speaking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peopl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s.”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algn="just" marL="12700" marR="2286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Many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peoples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non-Arab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orig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ns,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such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gypt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 Phoeni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ians,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ay or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ay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ident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fy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ves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as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Arabs.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Arabic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dialects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fer regiona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 spc="2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779" rIns="0" bIns="0" rtlCol="0" vert="horz">
            <a:spAutoFit/>
          </a:bodyPr>
          <a:lstStyle/>
          <a:p>
            <a:pPr marL="581025">
              <a:lnSpc>
                <a:spcPct val="100000"/>
              </a:lnSpc>
            </a:pPr>
            <a:r>
              <a:rPr dirty="0" spc="-25">
                <a:latin typeface="Times New Roman"/>
                <a:cs typeface="Times New Roman"/>
              </a:rPr>
              <a:t>What</a:t>
            </a:r>
            <a:r>
              <a:rPr dirty="0" spc="-5">
                <a:latin typeface="Times New Roman"/>
                <a:cs typeface="Times New Roman"/>
              </a:rPr>
              <a:t> </a:t>
            </a:r>
            <a:r>
              <a:rPr dirty="0" spc="-15">
                <a:latin typeface="Times New Roman"/>
                <a:cs typeface="Times New Roman"/>
              </a:rPr>
              <a:t>is</a:t>
            </a:r>
            <a:r>
              <a:rPr dirty="0" spc="-5">
                <a:latin typeface="Times New Roman"/>
                <a:cs typeface="Times New Roman"/>
              </a:rPr>
              <a:t> </a:t>
            </a:r>
            <a:r>
              <a:rPr dirty="0" spc="-20">
                <a:latin typeface="Times New Roman"/>
                <a:cs typeface="Times New Roman"/>
              </a:rPr>
              <a:t>“The</a:t>
            </a:r>
            <a:r>
              <a:rPr dirty="0" spc="-5">
                <a:latin typeface="Times New Roman"/>
                <a:cs typeface="Times New Roman"/>
              </a:rPr>
              <a:t> </a:t>
            </a:r>
            <a:r>
              <a:rPr dirty="0" spc="-30">
                <a:latin typeface="Times New Roman"/>
                <a:cs typeface="Times New Roman"/>
              </a:rPr>
              <a:t>Mu</a:t>
            </a:r>
            <a:r>
              <a:rPr dirty="0" spc="-15">
                <a:latin typeface="Times New Roman"/>
                <a:cs typeface="Times New Roman"/>
              </a:rPr>
              <a:t>s</a:t>
            </a:r>
            <a:r>
              <a:rPr dirty="0" spc="-20">
                <a:latin typeface="Times New Roman"/>
                <a:cs typeface="Times New Roman"/>
              </a:rPr>
              <a:t>lim</a:t>
            </a:r>
            <a:r>
              <a:rPr dirty="0" spc="15">
                <a:latin typeface="Times New Roman"/>
                <a:cs typeface="Times New Roman"/>
              </a:rPr>
              <a:t> </a:t>
            </a:r>
            <a:r>
              <a:rPr dirty="0" spc="-25">
                <a:latin typeface="Times New Roman"/>
                <a:cs typeface="Times New Roman"/>
              </a:rPr>
              <a:t>Worl</a:t>
            </a:r>
            <a:r>
              <a:rPr dirty="0" spc="-10">
                <a:latin typeface="Times New Roman"/>
                <a:cs typeface="Times New Roman"/>
              </a:rPr>
              <a:t>d</a:t>
            </a:r>
            <a:r>
              <a:rPr dirty="0" spc="-20">
                <a:latin typeface="Times New Roman"/>
                <a:cs typeface="Times New Roman"/>
              </a:rPr>
              <a:t>?”</a:t>
            </a:r>
          </a:p>
        </p:txBody>
      </p:sp>
      <p:sp>
        <p:nvSpPr>
          <p:cNvPr id="4" name="object 4"/>
          <p:cNvSpPr/>
          <p:nvPr/>
        </p:nvSpPr>
        <p:spPr>
          <a:xfrm>
            <a:off x="5488051" y="1676400"/>
            <a:ext cx="3143250" cy="150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7340" y="1987522"/>
            <a:ext cx="4963795" cy="2891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0259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Overa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l,</a:t>
            </a:r>
            <a:r>
              <a:rPr dirty="0" sz="2400" spc="-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Arabs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ake up 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ess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quarter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world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'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1.4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Mus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How can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 define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“The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Mus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1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“world”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borders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how 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worlds 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there?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59650" y="3214687"/>
            <a:ext cx="1752600" cy="2609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54751" y="3214751"/>
            <a:ext cx="1552575" cy="2424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479" rIns="0" bIns="0" rtlCol="0" vert="horz">
            <a:spAutoFit/>
          </a:bodyPr>
          <a:lstStyle/>
          <a:p>
            <a:pPr marL="2739390">
              <a:lnSpc>
                <a:spcPts val="4780"/>
              </a:lnSpc>
            </a:pPr>
            <a:r>
              <a:rPr dirty="0" spc="-25"/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365" y="1552095"/>
            <a:ext cx="8154034" cy="5055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  <a:tabLst>
                <a:tab pos="355600" algn="l"/>
              </a:tabLst>
            </a:pP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region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defin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the Midd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9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East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 controv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rsial</a:t>
            </a:r>
            <a:r>
              <a:rPr dirty="0" sz="29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boundary</a:t>
            </a:r>
            <a:r>
              <a:rPr dirty="0" sz="2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dirty="0" sz="2900" spc="-5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ficult</a:t>
            </a:r>
            <a:r>
              <a:rPr dirty="0" sz="29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define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bo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 cul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urally</a:t>
            </a:r>
            <a:r>
              <a:rPr dirty="0" sz="29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and physi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900" spc="-195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900">
              <a:latin typeface="Times New Roman"/>
              <a:cs typeface="Times New Roman"/>
            </a:endParaRPr>
          </a:p>
          <a:p>
            <a:pPr algn="just" marL="355600" marR="428625" indent="-342900">
              <a:lnSpc>
                <a:spcPct val="100000"/>
              </a:lnSpc>
              <a:spcBef>
                <a:spcPts val="695"/>
              </a:spcBef>
              <a:buClr>
                <a:srgbClr val="FFFFFF"/>
              </a:buClr>
              <a:buFont typeface="Times New Roman"/>
              <a:buChar char="•"/>
              <a:tabLst>
                <a:tab pos="355600" algn="l"/>
              </a:tabLst>
            </a:pP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Mult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ple</a:t>
            </a:r>
            <a:r>
              <a:rPr dirty="0" sz="29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relig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ous</a:t>
            </a:r>
            <a:r>
              <a:rPr dirty="0" sz="29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lingu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stic</a:t>
            </a:r>
            <a:r>
              <a:rPr dirty="0" sz="29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z="2900" spc="-3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900" spc="-3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29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29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usua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overshadow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Arab or Mus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im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 Middle</a:t>
            </a:r>
            <a:r>
              <a:rPr dirty="0" sz="29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East.”</a:t>
            </a:r>
            <a:endParaRPr sz="2900">
              <a:latin typeface="Times New Roman"/>
              <a:cs typeface="Times New Roman"/>
            </a:endParaRPr>
          </a:p>
          <a:p>
            <a:pPr marL="355600" marR="151130" indent="-34290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Times New Roman"/>
              <a:buChar char="•"/>
              <a:tabLst>
                <a:tab pos="355600" algn="l"/>
              </a:tabLst>
            </a:pP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“The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usl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9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 spc="-24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orld”</a:t>
            </a:r>
            <a:r>
              <a:rPr dirty="0" sz="29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“The</a:t>
            </a:r>
            <a:r>
              <a:rPr dirty="0" sz="29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Arab</a:t>
            </a:r>
            <a:r>
              <a:rPr dirty="0" sz="29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 spc="-24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orld”</a:t>
            </a:r>
            <a:r>
              <a:rPr dirty="0" sz="29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proble</a:t>
            </a:r>
            <a:r>
              <a:rPr dirty="0" sz="2900" spc="-4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c in</a:t>
            </a:r>
            <a:r>
              <a:rPr dirty="0" sz="2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hey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 spc="-4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900" spc="-5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gina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ize the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diversi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29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 the</a:t>
            </a:r>
            <a:r>
              <a:rPr dirty="0" sz="29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region.</a:t>
            </a: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FFFFFF"/>
              </a:buClr>
              <a:buFont typeface="Times New Roman"/>
              <a:buChar char="•"/>
              <a:tabLst>
                <a:tab pos="355600" algn="l"/>
              </a:tabLst>
            </a:pP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9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 spc="-4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9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propag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pul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portray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9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of t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900">
              <a:latin typeface="Times New Roman"/>
              <a:cs typeface="Times New Roman"/>
            </a:endParaRPr>
          </a:p>
          <a:p>
            <a:pPr marL="355600">
              <a:lnSpc>
                <a:spcPts val="3465"/>
              </a:lnSpc>
            </a:pP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ide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dirty="0" sz="2900" spc="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redefine</a:t>
            </a:r>
            <a:r>
              <a:rPr dirty="0" sz="29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900" spc="-5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779" rIns="0" bIns="0" rtlCol="0" vert="horz">
            <a:spAutoFit/>
          </a:bodyPr>
          <a:lstStyle/>
          <a:p>
            <a:pPr marL="2550160">
              <a:lnSpc>
                <a:spcPct val="100000"/>
              </a:lnSpc>
            </a:pPr>
            <a:r>
              <a:rPr dirty="0" spc="-25"/>
              <a:t>Thank</a:t>
            </a:r>
            <a:r>
              <a:rPr dirty="0" spc="-20"/>
              <a:t> </a:t>
            </a:r>
            <a:r>
              <a:rPr dirty="0" spc="-20"/>
              <a:t>y</a:t>
            </a:r>
            <a:r>
              <a:rPr dirty="0" spc="-15"/>
              <a:t>o</a:t>
            </a:r>
            <a:r>
              <a:rPr dirty="0" spc="-20"/>
              <a:t>u!</a:t>
            </a:r>
          </a:p>
        </p:txBody>
      </p:sp>
      <p:sp>
        <p:nvSpPr>
          <p:cNvPr id="4" name="object 4"/>
          <p:cNvSpPr/>
          <p:nvPr/>
        </p:nvSpPr>
        <p:spPr>
          <a:xfrm>
            <a:off x="2438400" y="1981263"/>
            <a:ext cx="4000500" cy="4392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779" rIns="0" bIns="0" rtlCol="0" vert="horz">
            <a:spAutoFit/>
          </a:bodyPr>
          <a:lstStyle/>
          <a:p>
            <a:pPr marL="1312545">
              <a:lnSpc>
                <a:spcPct val="100000"/>
              </a:lnSpc>
            </a:pPr>
            <a:r>
              <a:rPr dirty="0" spc="-20"/>
              <a:t>Purp</a:t>
            </a:r>
            <a:r>
              <a:rPr dirty="0" spc="-10"/>
              <a:t>o</a:t>
            </a:r>
            <a:r>
              <a:rPr dirty="0" spc="-20"/>
              <a:t>se</a:t>
            </a:r>
            <a:r>
              <a:rPr dirty="0" spc="-5"/>
              <a:t> </a:t>
            </a:r>
            <a:r>
              <a:rPr dirty="0" spc="-20"/>
              <a:t>of</a:t>
            </a:r>
            <a:r>
              <a:rPr dirty="0" spc="-5"/>
              <a:t> </a:t>
            </a:r>
            <a:r>
              <a:rPr dirty="0" spc="-20"/>
              <a:t>Pre</a:t>
            </a:r>
            <a:r>
              <a:rPr dirty="0" spc="-10"/>
              <a:t>s</a:t>
            </a:r>
            <a:r>
              <a:rPr dirty="0" spc="-20"/>
              <a:t>en</a:t>
            </a:r>
            <a:r>
              <a:rPr dirty="0" spc="-10"/>
              <a:t>t</a:t>
            </a:r>
            <a:r>
              <a:rPr dirty="0" spc="-15"/>
              <a:t>at</a:t>
            </a:r>
            <a:r>
              <a:rPr dirty="0" spc="-10"/>
              <a:t>i</a:t>
            </a:r>
            <a:r>
              <a:rPr dirty="0" spc="-20"/>
              <a:t>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39" y="1986765"/>
            <a:ext cx="7666990" cy="287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tation</a:t>
            </a:r>
            <a:r>
              <a:rPr dirty="0" sz="3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will disc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v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rio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co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munit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M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ddle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ast.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go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re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efi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terms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that ha</a:t>
            </a:r>
            <a:r>
              <a:rPr dirty="0" sz="3200" spc="1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ma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re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ion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“T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Arab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Worl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,”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“T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Muslim World”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ite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oft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in political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ts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a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 me</a:t>
            </a:r>
            <a:r>
              <a:rPr dirty="0" sz="3200" spc="1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ia.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779" rIns="0" bIns="0" rtlCol="0" vert="horz">
            <a:spAutoFit/>
          </a:bodyPr>
          <a:lstStyle/>
          <a:p>
            <a:pPr marL="1377950">
              <a:lnSpc>
                <a:spcPct val="100000"/>
              </a:lnSpc>
            </a:pPr>
            <a:r>
              <a:rPr dirty="0" spc="-20"/>
              <a:t>Topi</a:t>
            </a:r>
            <a:r>
              <a:rPr dirty="0" spc="-15"/>
              <a:t>c</a:t>
            </a:r>
            <a:r>
              <a:rPr dirty="0" spc="-20"/>
              <a:t>s</a:t>
            </a:r>
            <a:r>
              <a:rPr dirty="0" spc="-5"/>
              <a:t> </a:t>
            </a:r>
            <a:r>
              <a:rPr dirty="0" spc="-20"/>
              <a:t>to</a:t>
            </a:r>
            <a:r>
              <a:rPr dirty="0" spc="-15"/>
              <a:t> </a:t>
            </a:r>
            <a:r>
              <a:rPr dirty="0" spc="-20"/>
              <a:t>be</a:t>
            </a:r>
            <a:r>
              <a:rPr dirty="0" spc="-5"/>
              <a:t> </a:t>
            </a:r>
            <a:r>
              <a:rPr dirty="0" spc="-20"/>
              <a:t>Dis</a:t>
            </a:r>
            <a:r>
              <a:rPr dirty="0" spc="-15"/>
              <a:t>c</a:t>
            </a:r>
            <a:r>
              <a:rPr dirty="0" spc="-20"/>
              <a:t>us</a:t>
            </a:r>
            <a:r>
              <a:rPr dirty="0" spc="-10"/>
              <a:t>s</a:t>
            </a:r>
            <a:r>
              <a:rPr dirty="0" spc="-20"/>
              <a:t>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977799"/>
            <a:ext cx="7973059" cy="2516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  <a:tabLst>
                <a:tab pos="355600" algn="l"/>
              </a:tabLst>
            </a:pP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What</a:t>
            </a:r>
            <a:r>
              <a:rPr dirty="0" sz="29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“M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ddle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East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rn”</a:t>
            </a:r>
            <a:r>
              <a:rPr dirty="0" sz="2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and “The Midd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9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East”</a:t>
            </a: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FFFFFF"/>
              </a:buClr>
              <a:buFont typeface="Times New Roman"/>
              <a:buChar char="•"/>
              <a:tabLst>
                <a:tab pos="355600" algn="l"/>
              </a:tabLst>
            </a:pP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Dis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uss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dirty="0" sz="29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z="2900" spc="-4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900" spc="-4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uni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s:</a:t>
            </a:r>
            <a:r>
              <a:rPr dirty="0" sz="29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ions</a:t>
            </a:r>
            <a:r>
              <a:rPr dirty="0" sz="29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Langu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ges</a:t>
            </a: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FFFFFF"/>
              </a:buClr>
              <a:buFont typeface="Times New Roman"/>
              <a:buChar char="•"/>
              <a:tabLst>
                <a:tab pos="355600" algn="l"/>
              </a:tabLst>
            </a:pPr>
            <a:r>
              <a:rPr dirty="0" sz="2900" spc="-5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Arab World”</a:t>
            </a:r>
            <a:r>
              <a:rPr dirty="0" sz="29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“The</a:t>
            </a:r>
            <a:r>
              <a:rPr dirty="0" sz="2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Muslim</a:t>
            </a:r>
            <a:r>
              <a:rPr dirty="0" sz="29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World”</a:t>
            </a: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FFFFFF"/>
              </a:buClr>
              <a:buFont typeface="Times New Roman"/>
              <a:buChar char="•"/>
              <a:tabLst>
                <a:tab pos="355600" algn="l"/>
              </a:tabLst>
            </a:pP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dirty="0" sz="2900" spc="-3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900" spc="-4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ary</a:t>
            </a: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FFFFFF"/>
              </a:buClr>
              <a:buFont typeface="Times New Roman"/>
              <a:buChar char="•"/>
              <a:tabLst>
                <a:tab pos="355600" algn="l"/>
              </a:tabLst>
            </a:pP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Con</a:t>
            </a:r>
            <a:r>
              <a:rPr dirty="0" sz="2900" spc="-1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2900">
                <a:solidFill>
                  <a:srgbClr val="FFFFFF"/>
                </a:solidFill>
                <a:latin typeface="Times New Roman"/>
                <a:cs typeface="Times New Roman"/>
              </a:rPr>
              <a:t>lusion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5938" y="176342"/>
            <a:ext cx="5511165" cy="113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4755"/>
              </a:lnSpc>
            </a:pPr>
            <a:r>
              <a:rPr dirty="0" sz="4000" spc="-25">
                <a:solidFill>
                  <a:srgbClr val="FFFFFF"/>
                </a:solidFill>
                <a:latin typeface="Times New Roman"/>
                <a:cs typeface="Times New Roman"/>
              </a:rPr>
              <a:t>Ques</a:t>
            </a:r>
            <a:r>
              <a:rPr dirty="0" sz="40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dirty="0" sz="40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ts val="4755"/>
              </a:lnSpc>
            </a:pPr>
            <a:r>
              <a:rPr dirty="0" sz="4000" spc="-25">
                <a:solidFill>
                  <a:srgbClr val="FFFFFF"/>
                </a:solidFill>
                <a:latin typeface="Times New Roman"/>
                <a:cs typeface="Times New Roman"/>
              </a:rPr>
              <a:t>What</a:t>
            </a:r>
            <a:r>
              <a:rPr dirty="0" sz="4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4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25">
                <a:solidFill>
                  <a:srgbClr val="FFFFFF"/>
                </a:solidFill>
                <a:latin typeface="Times New Roman"/>
                <a:cs typeface="Times New Roman"/>
              </a:rPr>
              <a:t>“Mi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dle</a:t>
            </a:r>
            <a:r>
              <a:rPr dirty="0" sz="4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Easter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?”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17212"/>
            <a:ext cx="3601085" cy="2098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2110105" algn="l"/>
              </a:tabLst>
            </a:pP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dirty="0" sz="4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do	we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 define</a:t>
            </a:r>
            <a:r>
              <a:rPr dirty="0" sz="4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 Middle</a:t>
            </a:r>
            <a:r>
              <a:rPr dirty="0" sz="4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FF"/>
                </a:solidFill>
                <a:latin typeface="Times New Roman"/>
                <a:cs typeface="Times New Roman"/>
              </a:rPr>
              <a:t>East?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1828800"/>
            <a:ext cx="3111500" cy="2333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10250" y="4387850"/>
            <a:ext cx="3333749" cy="2257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94205" y="176342"/>
            <a:ext cx="5793740" cy="1143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63064" marR="5080" indent="-1651000">
              <a:lnSpc>
                <a:spcPct val="100000"/>
              </a:lnSpc>
            </a:pP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Tradi</a:t>
            </a:r>
            <a:r>
              <a:rPr dirty="0" sz="40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dirty="0" sz="40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4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Defin</a:t>
            </a:r>
            <a:r>
              <a:rPr dirty="0" sz="40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dirty="0" sz="40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4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4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4000" spc="-20">
                <a:solidFill>
                  <a:srgbClr val="FFFFFF"/>
                </a:solidFill>
                <a:latin typeface="Times New Roman"/>
                <a:cs typeface="Times New Roman"/>
              </a:rPr>
              <a:t> Mid</a:t>
            </a:r>
            <a:r>
              <a:rPr dirty="0" sz="4000" spc="-1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dirty="0" sz="4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4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4000" spc="-15">
                <a:solidFill>
                  <a:srgbClr val="FFFFFF"/>
                </a:solidFill>
                <a:latin typeface="Times New Roman"/>
                <a:cs typeface="Times New Roman"/>
              </a:rPr>
              <a:t>ast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919376"/>
            <a:ext cx="4105910" cy="4149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99FF"/>
              </a:buClr>
              <a:buFont typeface="Times New Roman"/>
              <a:buChar char="-"/>
              <a:tabLst>
                <a:tab pos="355600" algn="l"/>
              </a:tabLst>
            </a:pP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2800">
              <a:latin typeface="Times New Roman"/>
              <a:cs typeface="Times New Roman"/>
            </a:endParaRPr>
          </a:p>
          <a:p>
            <a:pPr lvl="1" marL="756285" marR="5080" indent="-286385">
              <a:lnSpc>
                <a:spcPct val="100000"/>
              </a:lnSpc>
              <a:spcBef>
                <a:spcPts val="590"/>
              </a:spcBef>
              <a:buClr>
                <a:srgbClr val="0099FF"/>
              </a:buClr>
              <a:buFont typeface="Times New Roman"/>
              <a:buChar char="-"/>
              <a:tabLst>
                <a:tab pos="83185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"Near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East"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Balkans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the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Otto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 E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pi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  <a:p>
            <a:pPr lvl="1" marL="756285" marR="287020" indent="-286385">
              <a:lnSpc>
                <a:spcPct val="100000"/>
              </a:lnSpc>
              <a:spcBef>
                <a:spcPts val="575"/>
              </a:spcBef>
              <a:buClr>
                <a:srgbClr val="0099FF"/>
              </a:buClr>
              <a:buFont typeface="Times New Roman"/>
              <a:buChar char="-"/>
              <a:tabLst>
                <a:tab pos="75692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"Middle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East"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=I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an,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A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ghanist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n,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 Cent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Asia.</a:t>
            </a:r>
            <a:endParaRPr sz="2400">
              <a:latin typeface="Times New Roman"/>
              <a:cs typeface="Times New Roman"/>
            </a:endParaRPr>
          </a:p>
          <a:p>
            <a:pPr marL="355600" marR="57150" indent="-342900">
              <a:lnSpc>
                <a:spcPct val="100000"/>
              </a:lnSpc>
              <a:spcBef>
                <a:spcPts val="655"/>
              </a:spcBef>
              <a:buClr>
                <a:srgbClr val="0099FF"/>
              </a:buClr>
              <a:buFont typeface="Times New Roman"/>
              <a:buChar char="-"/>
              <a:tabLst>
                <a:tab pos="218440" algn="l"/>
              </a:tabLst>
            </a:pP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r>
              <a:rPr dirty="0" sz="2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ficially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u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Mid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ast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regi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aro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ez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C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nal.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22800" y="1968500"/>
            <a:ext cx="4013200" cy="4006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779" rIns="0" bIns="0" rtlCol="0" vert="horz">
            <a:spAutoFit/>
          </a:bodyPr>
          <a:lstStyle/>
          <a:p>
            <a:pPr marL="1122045">
              <a:lnSpc>
                <a:spcPct val="100000"/>
              </a:lnSpc>
            </a:pPr>
            <a:r>
              <a:rPr dirty="0" spc="-25"/>
              <a:t>Con</a:t>
            </a:r>
            <a:r>
              <a:rPr dirty="0" spc="-5"/>
              <a:t>t</a:t>
            </a:r>
            <a:r>
              <a:rPr dirty="0" spc="-20"/>
              <a:t>ro</a:t>
            </a:r>
            <a:r>
              <a:rPr dirty="0" spc="-15"/>
              <a:t>v</a:t>
            </a:r>
            <a:r>
              <a:rPr dirty="0" spc="-20"/>
              <a:t>ers</a:t>
            </a:r>
            <a:r>
              <a:rPr dirty="0" spc="-10"/>
              <a:t>i</a:t>
            </a:r>
            <a:r>
              <a:rPr dirty="0" spc="-15"/>
              <a:t>al</a:t>
            </a:r>
            <a:r>
              <a:rPr dirty="0" spc="-25"/>
              <a:t> </a:t>
            </a:r>
            <a:r>
              <a:rPr dirty="0" spc="-25"/>
              <a:t>Bou</a:t>
            </a:r>
            <a:r>
              <a:rPr dirty="0" spc="-10"/>
              <a:t>n</a:t>
            </a:r>
            <a:r>
              <a:rPr dirty="0" spc="-20"/>
              <a:t>dar</a:t>
            </a:r>
            <a:r>
              <a:rPr dirty="0" spc="-5"/>
              <a:t>i</a:t>
            </a:r>
            <a:r>
              <a:rPr dirty="0" spc="-20"/>
              <a:t>es</a:t>
            </a:r>
          </a:p>
        </p:txBody>
      </p:sp>
      <p:sp>
        <p:nvSpPr>
          <p:cNvPr id="4" name="object 4"/>
          <p:cNvSpPr/>
          <p:nvPr/>
        </p:nvSpPr>
        <p:spPr>
          <a:xfrm>
            <a:off x="1828800" y="1752600"/>
            <a:ext cx="5334000" cy="481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22045">
              <a:lnSpc>
                <a:spcPct val="100000"/>
              </a:lnSpc>
            </a:pPr>
            <a:r>
              <a:rPr dirty="0" spc="-25"/>
              <a:t>Con</a:t>
            </a:r>
            <a:r>
              <a:rPr dirty="0" spc="-5"/>
              <a:t>t</a:t>
            </a:r>
            <a:r>
              <a:rPr dirty="0" spc="-20"/>
              <a:t>ro</a:t>
            </a:r>
            <a:r>
              <a:rPr dirty="0" spc="-15"/>
              <a:t>v</a:t>
            </a:r>
            <a:r>
              <a:rPr dirty="0" spc="-20"/>
              <a:t>ers</a:t>
            </a:r>
            <a:r>
              <a:rPr dirty="0" spc="-10"/>
              <a:t>i</a:t>
            </a:r>
            <a:r>
              <a:rPr dirty="0" spc="-15"/>
              <a:t>al</a:t>
            </a:r>
            <a:r>
              <a:rPr dirty="0" spc="-25"/>
              <a:t> </a:t>
            </a:r>
            <a:r>
              <a:rPr dirty="0" spc="-25"/>
              <a:t>Bou</a:t>
            </a:r>
            <a:r>
              <a:rPr dirty="0" spc="-10"/>
              <a:t>n</a:t>
            </a:r>
            <a:r>
              <a:rPr dirty="0" spc="-20"/>
              <a:t>dar</a:t>
            </a:r>
            <a:r>
              <a:rPr dirty="0" spc="-5"/>
              <a:t>i</a:t>
            </a:r>
            <a:r>
              <a:rPr dirty="0" spc="-20"/>
              <a:t>es</a:t>
            </a:r>
          </a:p>
        </p:txBody>
      </p:sp>
      <p:sp>
        <p:nvSpPr>
          <p:cNvPr id="4" name="object 4"/>
          <p:cNvSpPr/>
          <p:nvPr/>
        </p:nvSpPr>
        <p:spPr>
          <a:xfrm>
            <a:off x="1174750" y="2166937"/>
            <a:ext cx="6743700" cy="3609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22045">
              <a:lnSpc>
                <a:spcPct val="100000"/>
              </a:lnSpc>
            </a:pPr>
            <a:r>
              <a:rPr dirty="0" spc="-25"/>
              <a:t>Con</a:t>
            </a:r>
            <a:r>
              <a:rPr dirty="0" spc="-5"/>
              <a:t>t</a:t>
            </a:r>
            <a:r>
              <a:rPr dirty="0" spc="-20"/>
              <a:t>ro</a:t>
            </a:r>
            <a:r>
              <a:rPr dirty="0" spc="-15"/>
              <a:t>v</a:t>
            </a:r>
            <a:r>
              <a:rPr dirty="0" spc="-20"/>
              <a:t>ers</a:t>
            </a:r>
            <a:r>
              <a:rPr dirty="0" spc="-10"/>
              <a:t>i</a:t>
            </a:r>
            <a:r>
              <a:rPr dirty="0" spc="-15"/>
              <a:t>al</a:t>
            </a:r>
            <a:r>
              <a:rPr dirty="0" spc="-25"/>
              <a:t> </a:t>
            </a:r>
            <a:r>
              <a:rPr dirty="0" spc="-25"/>
              <a:t>Bou</a:t>
            </a:r>
            <a:r>
              <a:rPr dirty="0" spc="-10"/>
              <a:t>n</a:t>
            </a:r>
            <a:r>
              <a:rPr dirty="0" spc="-20"/>
              <a:t>dar</a:t>
            </a:r>
            <a:r>
              <a:rPr dirty="0" spc="-5"/>
              <a:t>i</a:t>
            </a:r>
            <a:r>
              <a:rPr dirty="0" spc="-20"/>
              <a:t>es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2409825"/>
            <a:ext cx="81788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14450"/>
            <a:ext cx="8229599" cy="38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22045">
              <a:lnSpc>
                <a:spcPct val="100000"/>
              </a:lnSpc>
            </a:pPr>
            <a:r>
              <a:rPr dirty="0" spc="-25"/>
              <a:t>Con</a:t>
            </a:r>
            <a:r>
              <a:rPr dirty="0" spc="-5"/>
              <a:t>t</a:t>
            </a:r>
            <a:r>
              <a:rPr dirty="0" spc="-20"/>
              <a:t>ro</a:t>
            </a:r>
            <a:r>
              <a:rPr dirty="0" spc="-15"/>
              <a:t>v</a:t>
            </a:r>
            <a:r>
              <a:rPr dirty="0" spc="-20"/>
              <a:t>ers</a:t>
            </a:r>
            <a:r>
              <a:rPr dirty="0" spc="-10"/>
              <a:t>i</a:t>
            </a:r>
            <a:r>
              <a:rPr dirty="0" spc="-15"/>
              <a:t>al</a:t>
            </a:r>
            <a:r>
              <a:rPr dirty="0" spc="-25"/>
              <a:t> </a:t>
            </a:r>
            <a:r>
              <a:rPr dirty="0" spc="-25"/>
              <a:t>Bou</a:t>
            </a:r>
            <a:r>
              <a:rPr dirty="0" spc="-10"/>
              <a:t>n</a:t>
            </a:r>
            <a:r>
              <a:rPr dirty="0" spc="-20"/>
              <a:t>dar</a:t>
            </a:r>
            <a:r>
              <a:rPr dirty="0" spc="-5"/>
              <a:t>i</a:t>
            </a:r>
            <a:r>
              <a:rPr dirty="0" spc="-20"/>
              <a:t>es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1828800"/>
            <a:ext cx="7696200" cy="462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CIT Public Lab</dc:creator>
  <dc:title>Ecosystem Destruction and Rejuvenation at Mt. St. Helens</dc:title>
  <dcterms:created xsi:type="dcterms:W3CDTF">2015-08-20T11:19:10Z</dcterms:created>
  <dcterms:modified xsi:type="dcterms:W3CDTF">2015-08-20T11:19:10Z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2011-07-28T00:00:00Z</vt:filetime>
  </property>
  <property fmtid="{D5CDD505-2E9C-101B-9397-08002B2CF9AE}" pid="3" name="LastSaved">
    <vt:filetime>2015-08-20T00:00:00Z</vt:filetime>
  </property>
</Properties>
</file>